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0" r:id="rId11"/>
    <p:sldId id="266" r:id="rId12"/>
    <p:sldId id="271" r:id="rId13"/>
    <p:sldId id="267" r:id="rId14"/>
    <p:sldId id="272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Я хочу быть здоровым!</a:t>
            </a:r>
            <a:endParaRPr lang="ru-RU" dirty="0"/>
          </a:p>
        </p:txBody>
      </p:sp>
      <p:pic>
        <p:nvPicPr>
          <p:cNvPr id="4" name="Рисунок 3" descr="detyam_o_zdorov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32656"/>
            <a:ext cx="3656032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pic>
        <p:nvPicPr>
          <p:cNvPr id="4" name="Содержимое 3" descr="умываться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10979" y="1600200"/>
            <a:ext cx="4160041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Каждое </a:t>
            </a:r>
            <a:r>
              <a:rPr lang="ru-RU" b="1" dirty="0" smtClean="0"/>
              <a:t>утро</a:t>
            </a:r>
            <a:r>
              <a:rPr lang="ru-RU" dirty="0" smtClean="0"/>
              <a:t> необходимо </a:t>
            </a:r>
            <a:r>
              <a:rPr lang="ru-RU" b="1" dirty="0" smtClean="0"/>
              <a:t>умываться</a:t>
            </a:r>
            <a:r>
              <a:rPr lang="ru-RU" dirty="0" smtClean="0"/>
              <a:t>: мыть руки, лицо, шею, уши. Умываться также нужно после прогулок и вечером.</a:t>
            </a:r>
          </a:p>
          <a:p>
            <a:r>
              <a:rPr lang="ru-RU" dirty="0" smtClean="0"/>
              <a:t>Перед сном обязательно </a:t>
            </a:r>
            <a:r>
              <a:rPr lang="ru-RU" b="1" dirty="0" smtClean="0"/>
              <a:t>мойте ноги</a:t>
            </a:r>
            <a:r>
              <a:rPr lang="ru-RU" dirty="0" smtClean="0"/>
              <a:t>, потому что на ногах особенно сильно потеет кожа, накапливается грязь.</a:t>
            </a:r>
          </a:p>
          <a:p>
            <a:r>
              <a:rPr lang="ru-RU" dirty="0" smtClean="0"/>
              <a:t>Все </a:t>
            </a:r>
            <a:r>
              <a:rPr lang="ru-RU" b="1" dirty="0" smtClean="0"/>
              <a:t>тело необходимо мыть не реже одного раза в неделю </a:t>
            </a:r>
            <a:r>
              <a:rPr lang="ru-RU" dirty="0" smtClean="0"/>
              <a:t>дома в ванне, под душем или в бане. Для того чтобы снять с кожи жир и грязь, мыться нужно обязательно теплой водой, натирая тело мочалкой с мылом. После мытья следует надеть чистое белье.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pic>
        <p:nvPicPr>
          <p:cNvPr id="4" name="Содержимое 3" descr="мыть голову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00808"/>
            <a:ext cx="6192688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Тщательно нужно промывать волосы, так как на них и между ними накапливается много кожного жира, грязи и пыли. Легче ухаживать за короткими волосами: они лучше промываются. Поэтому желательно, чтобы мальчики стригли волосы коротко, особенно в летнее время. Девочкам же, у которых длинные волосы, нужно мыть голову не реже одного раза в неделю, после мытья тщательно их расчесывать только своей и обязательно чистой расческой.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pic>
        <p:nvPicPr>
          <p:cNvPr id="4" name="Содержимое 3" descr="мыть руки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5040560" cy="41044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Особенно важно следить </a:t>
            </a:r>
            <a:r>
              <a:rPr lang="ru-RU" b="1" dirty="0" smtClean="0"/>
              <a:t>за чистотой своих рук. </a:t>
            </a:r>
            <a:r>
              <a:rPr lang="ru-RU" dirty="0" smtClean="0"/>
              <a:t>Руками вы берете различные предметы – карандаши, ручки, книги, тетради, мячи, гладите животных (кошку, собаку), беретесь за дверные ручки, предметы в туалетных комнатах. На всех этих предметах есть грязь, часто невидимая глазом, и она остается на коже ваших пальцев. Если брать немытыми руками хлеб, яблоко, конфету и т.п., то эта грязь с рук попадает сначала на продукты, а с ними через рот в ваш организм. Это грозит заражением такими тяжелыми заболеваниями, </a:t>
            </a:r>
            <a:r>
              <a:rPr lang="ru-RU" b="1" dirty="0" smtClean="0"/>
              <a:t>как дизентерия, брюшной тиф, желтуха (болезнь Боткина) </a:t>
            </a:r>
            <a:r>
              <a:rPr lang="ru-RU" dirty="0" smtClean="0"/>
              <a:t>и др. Касаться своего лица руками можно только во время умывания.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правила гигиены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Тщательного </a:t>
            </a:r>
            <a:r>
              <a:rPr lang="ru-RU" b="1" dirty="0" smtClean="0"/>
              <a:t>ухода </a:t>
            </a:r>
            <a:r>
              <a:rPr lang="ru-RU" dirty="0" smtClean="0"/>
              <a:t>требуют также </a:t>
            </a:r>
            <a:r>
              <a:rPr lang="ru-RU" b="1" dirty="0" smtClean="0"/>
              <a:t>ногти</a:t>
            </a:r>
            <a:r>
              <a:rPr lang="ru-RU" dirty="0" smtClean="0"/>
              <a:t>. Их необходимо аккуратно подстригать (на пальцах рук – один раз в неделю, на пальцах ног – один раз в две недели), потому что под длинными ногтями скапливается грязь, удалить которую трудно. Кроме того, такими ногтями можно поцарапать кожу себе и товарищу. </a:t>
            </a:r>
            <a:r>
              <a:rPr lang="ru-RU" b="1" dirty="0" smtClean="0"/>
              <a:t>Грязные ногти – признак неаккуратного, неряшливого человека, который не соблюдает правил личной гигиены.</a:t>
            </a:r>
          </a:p>
          <a:p>
            <a:r>
              <a:rPr lang="ru-RU" dirty="0" smtClean="0"/>
              <a:t>К сожалению, некоторые ребята имеют дурную привычку во время урока, приготовления домашних заданий и т.п. постоянно тереть лицо, глаза, подпирать щеки рукой. </a:t>
            </a:r>
            <a:r>
              <a:rPr lang="ru-RU" b="1" dirty="0" smtClean="0"/>
              <a:t>А руки-то грязные!</a:t>
            </a:r>
          </a:p>
          <a:p>
            <a:endParaRPr lang="ru-RU" b="1" dirty="0"/>
          </a:p>
        </p:txBody>
      </p:sp>
      <p:pic>
        <p:nvPicPr>
          <p:cNvPr id="4" name="Содержимое 3" descr="стричь ногт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-27384"/>
            <a:ext cx="2545615" cy="1656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Какое бывает здоровье?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Физическое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Психическое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Каковы признаки не здоровья?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Усталость</a:t>
            </a:r>
          </a:p>
          <a:p>
            <a:r>
              <a:rPr lang="ru-RU" dirty="0" smtClean="0"/>
              <a:t>Утомляемость</a:t>
            </a:r>
          </a:p>
          <a:p>
            <a:r>
              <a:rPr lang="ru-RU" dirty="0" smtClean="0"/>
              <a:t>Сонливость</a:t>
            </a:r>
          </a:p>
          <a:p>
            <a:r>
              <a:rPr lang="ru-RU" dirty="0" smtClean="0"/>
              <a:t>Боли</a:t>
            </a:r>
          </a:p>
          <a:p>
            <a:r>
              <a:rPr lang="ru-RU" dirty="0" smtClean="0"/>
              <a:t>Плохое настроение</a:t>
            </a:r>
          </a:p>
          <a:p>
            <a:r>
              <a:rPr lang="ru-RU" dirty="0" smtClean="0"/>
              <a:t>Плохой аппетит</a:t>
            </a:r>
          </a:p>
          <a:p>
            <a:endParaRPr lang="ru-RU" dirty="0"/>
          </a:p>
        </p:txBody>
      </p:sp>
      <p:pic>
        <p:nvPicPr>
          <p:cNvPr id="4" name="Рисунок 3" descr="dou 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1556792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кита здоровья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Режим учебы</a:t>
            </a:r>
          </a:p>
          <a:p>
            <a:pPr>
              <a:buNone/>
            </a:pPr>
            <a:r>
              <a:rPr lang="ru-RU" dirty="0" smtClean="0"/>
              <a:t>    и отдыха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Питание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Гигиена</a:t>
            </a:r>
            <a:endParaRPr lang="ru-RU" dirty="0"/>
          </a:p>
        </p:txBody>
      </p:sp>
      <p:pic>
        <p:nvPicPr>
          <p:cNvPr id="4" name="Рисунок 3" descr="три ки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3" y="1916832"/>
            <a:ext cx="4536504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Режим дня школьника</a:t>
            </a:r>
            <a:endParaRPr lang="ru-RU" dirty="0"/>
          </a:p>
        </p:txBody>
      </p:sp>
      <p:pic>
        <p:nvPicPr>
          <p:cNvPr id="4" name="Содержимое 3" descr="rezhim_dny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7" y="692696"/>
            <a:ext cx="8280919" cy="5904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здорового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Питайтесь в одно и то же время </a:t>
            </a:r>
          </a:p>
          <a:p>
            <a:r>
              <a:rPr lang="ru-RU" dirty="0" smtClean="0"/>
              <a:t>Завтрак 8.00-10.00</a:t>
            </a:r>
          </a:p>
          <a:p>
            <a:r>
              <a:rPr lang="ru-RU" dirty="0" smtClean="0"/>
              <a:t>Обед 12.00-14.00</a:t>
            </a:r>
          </a:p>
          <a:p>
            <a:r>
              <a:rPr lang="ru-RU" dirty="0" smtClean="0"/>
              <a:t>Полдник (легкий перекус) – 16.30-17.30</a:t>
            </a:r>
          </a:p>
          <a:p>
            <a:r>
              <a:rPr lang="ru-RU" dirty="0" smtClean="0"/>
              <a:t>Ужин 19.00-20.00</a:t>
            </a:r>
            <a:endParaRPr lang="ru-RU" dirty="0"/>
          </a:p>
        </p:txBody>
      </p:sp>
      <p:pic>
        <p:nvPicPr>
          <p:cNvPr id="4" name="Рисунок 3" descr="Ча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429000"/>
            <a:ext cx="4032448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Пейте побольше чистой 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Пить желательно на меньше 1,5-2 литров чистой не кипяченой воды ежедневно</a:t>
            </a:r>
          </a:p>
          <a:p>
            <a:r>
              <a:rPr lang="ru-RU" dirty="0" smtClean="0"/>
              <a:t>Идеально выпивать 1-2 стакана перед каждым приемом пищи за 20 мин</a:t>
            </a:r>
            <a:endParaRPr lang="ru-RU" dirty="0"/>
          </a:p>
        </p:txBody>
      </p:sp>
      <p:pic>
        <p:nvPicPr>
          <p:cNvPr id="4" name="Рисунок 3" descr="стакан вод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429000"/>
            <a:ext cx="4824536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Какие продукты – когда?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Сладкое</a:t>
            </a:r>
            <a:r>
              <a:rPr lang="ru-RU" dirty="0" smtClean="0"/>
              <a:t> лучше есть после основного приема пищи и не позднее 15.00</a:t>
            </a:r>
          </a:p>
          <a:p>
            <a:r>
              <a:rPr lang="ru-RU" dirty="0" smtClean="0"/>
              <a:t>Основной прием пищи это </a:t>
            </a:r>
            <a:r>
              <a:rPr lang="ru-RU" b="1" dirty="0" smtClean="0"/>
              <a:t>обед – можно есть все !!! </a:t>
            </a:r>
            <a:r>
              <a:rPr lang="ru-RU" dirty="0" smtClean="0"/>
              <a:t>И сколько душе угодно!!!</a:t>
            </a:r>
          </a:p>
          <a:p>
            <a:r>
              <a:rPr lang="ru-RU" b="1" dirty="0" smtClean="0"/>
              <a:t>Лучший перекус </a:t>
            </a:r>
            <a:r>
              <a:rPr lang="ru-RU" dirty="0" smtClean="0"/>
              <a:t>– яблоко, орехи, сухофрукты, стакан воды, компота или зеленого чая</a:t>
            </a:r>
          </a:p>
          <a:p>
            <a:r>
              <a:rPr lang="ru-RU" b="1" dirty="0" smtClean="0"/>
              <a:t>Лучший ужин </a:t>
            </a:r>
            <a:r>
              <a:rPr lang="ru-RU" dirty="0" smtClean="0"/>
              <a:t>– это овощи в любом виде</a:t>
            </a:r>
          </a:p>
          <a:p>
            <a:r>
              <a:rPr lang="ru-RU" dirty="0" smtClean="0"/>
              <a:t>На ночь, если вы все еще голодны – стакан молока, кефира или йогурт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98776" cy="4572000"/>
          </a:xfrm>
        </p:spPr>
        <p:txBody>
          <a:bodyPr/>
          <a:lstStyle/>
          <a:p>
            <a:r>
              <a:rPr lang="ru-RU" dirty="0" smtClean="0"/>
              <a:t>Спать не меньше 8 часов</a:t>
            </a:r>
          </a:p>
          <a:p>
            <a:r>
              <a:rPr lang="ru-RU" dirty="0" smtClean="0"/>
              <a:t>Ложиться не позднее 22.00 часов вечера</a:t>
            </a:r>
          </a:p>
          <a:p>
            <a:r>
              <a:rPr lang="ru-RU" dirty="0" smtClean="0"/>
              <a:t>Нервная система отдыхает  с 22.00  до 0.00, дальше – только тело</a:t>
            </a:r>
          </a:p>
          <a:p>
            <a:r>
              <a:rPr lang="ru-RU" dirty="0" smtClean="0"/>
              <a:t>Компьютер лучше выключить за 1,5-2 часа до сна</a:t>
            </a:r>
            <a:endParaRPr lang="ru-RU" dirty="0"/>
          </a:p>
        </p:txBody>
      </p:sp>
      <p:pic>
        <p:nvPicPr>
          <p:cNvPr id="5" name="Содержимое 4" descr="Сон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035309" cy="4932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597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Я хочу быть здоровым!</vt:lpstr>
      <vt:lpstr>Какое бывает здоровье?</vt:lpstr>
      <vt:lpstr>Каковы признаки не здоровья?</vt:lpstr>
      <vt:lpstr>Три кита здоровья</vt:lpstr>
      <vt:lpstr>Режим дня школьника</vt:lpstr>
      <vt:lpstr>Правила здорового питания</vt:lpstr>
      <vt:lpstr>Пейте побольше чистой воды</vt:lpstr>
      <vt:lpstr>Какие продукты – когда?</vt:lpstr>
      <vt:lpstr>Сон</vt:lpstr>
      <vt:lpstr>Основные правила гигиены</vt:lpstr>
      <vt:lpstr>Основные правила гигиены</vt:lpstr>
      <vt:lpstr>Основные правила гигиены</vt:lpstr>
      <vt:lpstr>Основные правила гигиены</vt:lpstr>
      <vt:lpstr>Основные правила гигиены</vt:lpstr>
      <vt:lpstr>Основные правила гигиены</vt:lpstr>
      <vt:lpstr>Основные правила гигиены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хочу быть здоровым!</dc:title>
  <dc:creator>Катерина</dc:creator>
  <cp:lastModifiedBy>Катерина</cp:lastModifiedBy>
  <cp:revision>13</cp:revision>
  <dcterms:modified xsi:type="dcterms:W3CDTF">2015-05-14T09:33:10Z</dcterms:modified>
</cp:coreProperties>
</file>