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2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15A5-385C-491B-9064-B08A50DE185F}" type="datetimeFigureOut">
              <a:rPr lang="ru-RU" smtClean="0"/>
              <a:pPr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3531-A4CE-4F30-A342-D5847EE975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Сигналы регулировщика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Тесты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xn--80aaagl8ahknbd5b5e.xn--p1ai/images/stories/theme_6/theme_06.02/tema06.02_im29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714620"/>
            <a:ext cx="914400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42852"/>
            <a:ext cx="850105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В каком направлении может продолжить движение водитель красного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 в каком.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любом.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В каком направлении может продолжить движение водитель серого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 в каком.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Только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 каком направлении может продолжить движение водитель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розового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 в каком.           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Только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В каком направлении может продолжить движение водитель чёрного автомобиля?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в каком.               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Только прямо.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5. С какой стороны от регулировщика могут переходить дорогу пешеходы?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Ни с какой.       2. Слева.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3. Справа.	 4. Перед грудью.	5. За спиной.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42852"/>
            <a:ext cx="878684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красного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 в каком.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серого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 в каком.    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Прямо или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чёрного автомобиля?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в каком.                                                              </a:t>
            </a:r>
            <a:r>
              <a:rPr kumimoji="0" lang="ru-RU" sz="14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Прямо или направо.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9.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 какой стороны от регулировщика могут переходить дорогу пешеходы?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1. Ни с какой.       2. Слева.       3. Справа.	 4. Перед грудью.	5. За спиной.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xn--80aaagl8ahknbd5b5e.xn--p1ai/images/stories/theme_6/theme_06.02/tema06.02_im30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428868"/>
            <a:ext cx="9144000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214290"/>
            <a:ext cx="8786842" cy="196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10.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красного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Прямо или направо.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Только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11.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розового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автомобиля?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1.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Только прямо.                                                             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Прямо или направо.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12.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каком направлении может продолжить движение водитель серого автомобиля?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 в каком.                                    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Только направо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13.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С какой стороны от регулировщика могут переходить дорогу пешеходы?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1. Ни с какой.       2. Слева.       3. Справа.	 4. Перед грудью.	5. За спиной.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http://xn--80aaagl8ahknbd5b5e.xn--p1ai/images/stories/theme_6/theme_06.02/tema06.02_im3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14554"/>
            <a:ext cx="91440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39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Сигналы регулировщика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Сигналы регулировщика</dc:title>
  <dc:creator>Самойлова Ирина</dc:creator>
  <cp:lastModifiedBy>Самойлова Ирина</cp:lastModifiedBy>
  <cp:revision>5</cp:revision>
  <dcterms:created xsi:type="dcterms:W3CDTF">2015-10-30T07:47:17Z</dcterms:created>
  <dcterms:modified xsi:type="dcterms:W3CDTF">2015-10-30T08:10:05Z</dcterms:modified>
</cp:coreProperties>
</file>