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3" r:id="rId2"/>
    <p:sldId id="270" r:id="rId3"/>
    <p:sldId id="256" r:id="rId4"/>
    <p:sldId id="263" r:id="rId5"/>
    <p:sldId id="272" r:id="rId6"/>
    <p:sldId id="271" r:id="rId7"/>
    <p:sldId id="275" r:id="rId8"/>
    <p:sldId id="307" r:id="rId9"/>
    <p:sldId id="304" r:id="rId10"/>
    <p:sldId id="299" r:id="rId11"/>
    <p:sldId id="258" r:id="rId12"/>
    <p:sldId id="277" r:id="rId13"/>
    <p:sldId id="279" r:id="rId14"/>
    <p:sldId id="288" r:id="rId15"/>
    <p:sldId id="280" r:id="rId16"/>
    <p:sldId id="298" r:id="rId17"/>
    <p:sldId id="305" r:id="rId18"/>
    <p:sldId id="29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7FF"/>
    <a:srgbClr val="800000"/>
    <a:srgbClr val="FF505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algn="l">
              <a:defRPr/>
            </a:pPr>
            <a:r>
              <a:rPr lang="en-US" sz="2200" dirty="0" smtClean="0"/>
              <a:t>often</a:t>
            </a:r>
          </a:p>
          <a:p>
            <a:pPr algn="l">
              <a:defRPr/>
            </a:pPr>
            <a:r>
              <a:rPr lang="en-US" sz="2200" dirty="0" smtClean="0"/>
              <a:t>sometimes</a:t>
            </a:r>
          </a:p>
          <a:p>
            <a:pPr algn="l">
              <a:defRPr/>
            </a:pPr>
            <a:r>
              <a:rPr lang="en-US" sz="2200" dirty="0" smtClean="0"/>
              <a:t>never</a:t>
            </a:r>
            <a:endParaRPr lang="en-US" sz="2200" dirty="0"/>
          </a:p>
        </c:rich>
      </c:tx>
      <c:layout>
        <c:manualLayout>
          <c:xMode val="edge"/>
          <c:yMode val="edge"/>
          <c:x val="0.22252591863517068"/>
          <c:y val="3.7500000000000235E-2"/>
        </c:manualLayout>
      </c:layout>
    </c:title>
    <c:view3D>
      <c:rAngAx val="1"/>
    </c:view3D>
    <c:plotArea>
      <c:layout/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often</c:v>
                </c:pt>
              </c:strCache>
            </c:strRef>
          </c:tx>
          <c:explosion val="25"/>
          <c:cat>
            <c:multiLvlStrRef>
              <c:f>Лист1!#ССЫЛКА!</c:f>
            </c:multiLvlStrRef>
          </c:cat>
          <c:val>
            <c:numRef>
              <c:f>Лист1!$B$2:$B$4</c:f>
              <c:numCache>
                <c:formatCode>0</c:formatCode>
                <c:ptCount val="3"/>
                <c:pt idx="0">
                  <c:v>16</c:v>
                </c:pt>
                <c:pt idx="1">
                  <c:v>81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sometimes</c:v>
                </c:pt>
              </c:strCache>
            </c:strRef>
          </c:tx>
          <c:explosion val="25"/>
          <c:cat>
            <c:multiLvlStrRef>
              <c:f>Лист1!#ССЫЛКА!</c:f>
            </c:multiLvl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never</c:v>
                </c:pt>
              </c:strCache>
            </c:strRef>
          </c:tx>
          <c:explosion val="25"/>
          <c:cat>
            <c:multiLvlStrRef>
              <c:f>Лист1!#ССЫЛКА!</c:f>
            </c:multiLvl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16295308398950223"/>
          <c:y val="5.1296013779527562E-2"/>
          <c:w val="4.9285236284294383E-2"/>
          <c:h val="0.26020497047244284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often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seldome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4</c:v>
                </c:pt>
              </c:numCache>
            </c:numRef>
          </c:val>
        </c:ser>
        <c:shape val="cylinder"/>
        <c:axId val="77027968"/>
        <c:axId val="77029760"/>
        <c:axId val="0"/>
      </c:bar3DChart>
      <c:catAx>
        <c:axId val="77027968"/>
        <c:scaling>
          <c:orientation val="minMax"/>
        </c:scaling>
        <c:axPos val="b"/>
        <c:numFmt formatCode="General" sourceLinked="1"/>
        <c:tickLblPos val="nextTo"/>
        <c:crossAx val="77029760"/>
        <c:crosses val="autoZero"/>
        <c:auto val="1"/>
        <c:lblAlgn val="ctr"/>
        <c:lblOffset val="100"/>
      </c:catAx>
      <c:valAx>
        <c:axId val="77029760"/>
        <c:scaling>
          <c:orientation val="minMax"/>
        </c:scaling>
        <c:axPos val="l"/>
        <c:majorGridlines/>
        <c:numFmt formatCode="0" sourceLinked="1"/>
        <c:tickLblPos val="nextTo"/>
        <c:crossAx val="7702796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8.5314140419947504E-2"/>
          <c:y val="3.4335875984252195E-2"/>
          <c:w val="0.64784727690289456"/>
          <c:h val="0.7948021653543305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every day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sometimes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28</c:v>
                </c:pt>
              </c:numCache>
            </c:numRef>
          </c:val>
        </c:ser>
        <c:shape val="cone"/>
        <c:axId val="77005952"/>
        <c:axId val="77007488"/>
        <c:axId val="0"/>
      </c:bar3DChart>
      <c:catAx>
        <c:axId val="77005952"/>
        <c:scaling>
          <c:orientation val="minMax"/>
        </c:scaling>
        <c:axPos val="b"/>
        <c:numFmt formatCode="General" sourceLinked="1"/>
        <c:tickLblPos val="nextTo"/>
        <c:crossAx val="77007488"/>
        <c:crosses val="autoZero"/>
        <c:auto val="1"/>
        <c:lblAlgn val="ctr"/>
        <c:lblOffset val="100"/>
      </c:catAx>
      <c:valAx>
        <c:axId val="77007488"/>
        <c:scaling>
          <c:orientation val="minMax"/>
        </c:scaling>
        <c:axPos val="l"/>
        <c:majorGridlines/>
        <c:numFmt formatCode="0" sourceLinked="1"/>
        <c:tickLblPos val="nextTo"/>
        <c:crossAx val="7700595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yes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0</c:formatCode>
                <c:ptCount val="1"/>
                <c:pt idx="0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no</c:v>
                </c:pt>
              </c:strCache>
            </c:strRef>
          </c:tx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0</c:formatCode>
                <c:ptCount val="1"/>
                <c:pt idx="0">
                  <c:v>23</c:v>
                </c:pt>
              </c:numCache>
            </c:numRef>
          </c:val>
        </c:ser>
        <c:shape val="box"/>
        <c:axId val="82034048"/>
        <c:axId val="82035840"/>
        <c:axId val="0"/>
      </c:bar3DChart>
      <c:catAx>
        <c:axId val="82034048"/>
        <c:scaling>
          <c:orientation val="minMax"/>
        </c:scaling>
        <c:axPos val="b"/>
        <c:numFmt formatCode="General" sourceLinked="1"/>
        <c:tickLblPos val="nextTo"/>
        <c:crossAx val="82035840"/>
        <c:crosses val="autoZero"/>
        <c:auto val="1"/>
        <c:lblAlgn val="ctr"/>
        <c:lblOffset val="100"/>
      </c:catAx>
      <c:valAx>
        <c:axId val="82035840"/>
        <c:scaling>
          <c:orientation val="minMax"/>
        </c:scaling>
        <c:axPos val="l"/>
        <c:majorGridlines/>
        <c:numFmt formatCode="0" sourceLinked="1"/>
        <c:tickLblPos val="nextTo"/>
        <c:crossAx val="82034048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709DCC-8614-452D-9391-7F2ED665FE6D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E8E7AE43-F9CB-496C-B587-949A2C31F2FA}">
      <dgm:prSet phldrT="[Текст]" phldr="1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 sz="100" baseline="0" dirty="0">
            <a:solidFill>
              <a:schemeClr val="bg1"/>
            </a:solidFill>
          </a:endParaRPr>
        </a:p>
      </dgm:t>
    </dgm:pt>
    <dgm:pt modelId="{A1233122-1136-46EC-B023-B66EB6800E87}" type="parTrans" cxnId="{74BAC779-878F-4203-A5C7-5987927A268C}">
      <dgm:prSet/>
      <dgm:spPr/>
      <dgm:t>
        <a:bodyPr/>
        <a:lstStyle/>
        <a:p>
          <a:endParaRPr lang="ru-RU"/>
        </a:p>
      </dgm:t>
    </dgm:pt>
    <dgm:pt modelId="{0C5310E9-16B4-4174-9D67-716200B9E4A0}" type="sibTrans" cxnId="{74BAC779-878F-4203-A5C7-5987927A268C}">
      <dgm:prSet/>
      <dgm:spPr/>
      <dgm:t>
        <a:bodyPr/>
        <a:lstStyle/>
        <a:p>
          <a:endParaRPr lang="ru-RU"/>
        </a:p>
      </dgm:t>
    </dgm:pt>
    <dgm:pt modelId="{D479CA5E-D428-4EB7-BBDE-7D12C014EF40}">
      <dgm:prSet phldrT="[Текст]" phldr="1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 sz="100" baseline="0" dirty="0">
            <a:solidFill>
              <a:schemeClr val="bg1"/>
            </a:solidFill>
          </a:endParaRPr>
        </a:p>
      </dgm:t>
    </dgm:pt>
    <dgm:pt modelId="{2AFD7C77-178D-44DC-AB84-C14C9BA8EE7B}" type="parTrans" cxnId="{D4116FE3-10D7-4F85-9EC9-A41C23017EA0}">
      <dgm:prSet/>
      <dgm:spPr/>
      <dgm:t>
        <a:bodyPr/>
        <a:lstStyle/>
        <a:p>
          <a:endParaRPr lang="ru-RU"/>
        </a:p>
      </dgm:t>
    </dgm:pt>
    <dgm:pt modelId="{D4CACD64-DCF9-4877-85BB-2EAB3379E81A}" type="sibTrans" cxnId="{D4116FE3-10D7-4F85-9EC9-A41C23017EA0}">
      <dgm:prSet/>
      <dgm:spPr/>
      <dgm:t>
        <a:bodyPr/>
        <a:lstStyle/>
        <a:p>
          <a:endParaRPr lang="ru-RU"/>
        </a:p>
      </dgm:t>
    </dgm:pt>
    <dgm:pt modelId="{18AE0574-3041-4A8B-A29F-9F325692985D}">
      <dgm:prSet phldrT="[Текст]" phldr="1" custT="1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 sz="100" baseline="0" dirty="0">
            <a:solidFill>
              <a:schemeClr val="bg1"/>
            </a:solidFill>
          </a:endParaRPr>
        </a:p>
      </dgm:t>
    </dgm:pt>
    <dgm:pt modelId="{CF9FFF0E-ECE3-417F-A645-B9D21F59CAB9}" type="parTrans" cxnId="{A2D15493-D739-4E65-8B9C-C2020143CC64}">
      <dgm:prSet/>
      <dgm:spPr/>
      <dgm:t>
        <a:bodyPr/>
        <a:lstStyle/>
        <a:p>
          <a:endParaRPr lang="ru-RU"/>
        </a:p>
      </dgm:t>
    </dgm:pt>
    <dgm:pt modelId="{D4513BAD-864C-40B9-8B84-8D66F7C4429D}" type="sibTrans" cxnId="{A2D15493-D739-4E65-8B9C-C2020143CC64}">
      <dgm:prSet/>
      <dgm:spPr/>
      <dgm:t>
        <a:bodyPr/>
        <a:lstStyle/>
        <a:p>
          <a:endParaRPr lang="ru-RU"/>
        </a:p>
      </dgm:t>
    </dgm:pt>
    <dgm:pt modelId="{DBDB7B16-D157-4F8D-8A9C-F378A32C63D9}">
      <dgm:prSet phldrT="[Текст]"/>
      <dgm:spPr>
        <a:solidFill>
          <a:schemeClr val="bg1"/>
        </a:solidFill>
        <a:ln>
          <a:solidFill>
            <a:schemeClr val="tx1"/>
          </a:solidFill>
        </a:ln>
      </dgm:spPr>
      <dgm:t>
        <a:bodyPr/>
        <a:lstStyle/>
        <a:p>
          <a:endParaRPr lang="ru-RU" dirty="0"/>
        </a:p>
      </dgm:t>
    </dgm:pt>
    <dgm:pt modelId="{63921F57-765E-4C48-AFCE-9BFD9CBB9435}" type="parTrans" cxnId="{E4F181CE-E1E4-428F-A220-7246F5F5DA10}">
      <dgm:prSet/>
      <dgm:spPr/>
      <dgm:t>
        <a:bodyPr/>
        <a:lstStyle/>
        <a:p>
          <a:endParaRPr lang="ru-RU"/>
        </a:p>
      </dgm:t>
    </dgm:pt>
    <dgm:pt modelId="{C131114D-76BA-4944-8C05-4F5CA1370510}" type="sibTrans" cxnId="{E4F181CE-E1E4-428F-A220-7246F5F5DA10}">
      <dgm:prSet/>
      <dgm:spPr/>
      <dgm:t>
        <a:bodyPr/>
        <a:lstStyle/>
        <a:p>
          <a:endParaRPr lang="ru-RU"/>
        </a:p>
      </dgm:t>
    </dgm:pt>
    <dgm:pt modelId="{1E64193F-0799-4DBC-AC1B-C0CE177A7F94}" type="pres">
      <dgm:prSet presAssocID="{CE709DCC-8614-452D-9391-7F2ED665FE6D}" presName="Name0" presStyleCnt="0">
        <dgm:presLayoutVars>
          <dgm:dir/>
          <dgm:animLvl val="lvl"/>
          <dgm:resizeHandles val="exact"/>
        </dgm:presLayoutVars>
      </dgm:prSet>
      <dgm:spPr/>
    </dgm:pt>
    <dgm:pt modelId="{CC8DC62E-6046-45DC-8536-D130494E9B82}" type="pres">
      <dgm:prSet presAssocID="{E8E7AE43-F9CB-496C-B587-949A2C31F2FA}" presName="Name8" presStyleCnt="0"/>
      <dgm:spPr/>
    </dgm:pt>
    <dgm:pt modelId="{18DB6FD4-C450-4273-A617-CC9F5FE7DAD4}" type="pres">
      <dgm:prSet presAssocID="{E8E7AE43-F9CB-496C-B587-949A2C31F2FA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0C01AE-CC81-4F11-9652-1EBD48B534D7}" type="pres">
      <dgm:prSet presAssocID="{E8E7AE43-F9CB-496C-B587-949A2C31F2FA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16005-8B1A-4A24-9E68-D3A721D4E402}" type="pres">
      <dgm:prSet presAssocID="{D479CA5E-D428-4EB7-BBDE-7D12C014EF40}" presName="Name8" presStyleCnt="0"/>
      <dgm:spPr/>
    </dgm:pt>
    <dgm:pt modelId="{64178A9B-5E73-4654-9B5B-4D11F07D1885}" type="pres">
      <dgm:prSet presAssocID="{D479CA5E-D428-4EB7-BBDE-7D12C014EF40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BBCBD3-564A-4EF9-AF7F-F91F071E97FF}" type="pres">
      <dgm:prSet presAssocID="{D479CA5E-D428-4EB7-BBDE-7D12C014EF4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D138A8-6187-4599-9331-460E793119CF}" type="pres">
      <dgm:prSet presAssocID="{18AE0574-3041-4A8B-A29F-9F325692985D}" presName="Name8" presStyleCnt="0"/>
      <dgm:spPr/>
    </dgm:pt>
    <dgm:pt modelId="{3F30F8D5-7EAB-4F7F-904B-433DB74D0D2B}" type="pres">
      <dgm:prSet presAssocID="{18AE0574-3041-4A8B-A29F-9F325692985D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1852E7-FDF0-48D2-831A-69B4F0099CC3}" type="pres">
      <dgm:prSet presAssocID="{18AE0574-3041-4A8B-A29F-9F325692985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0080E6-F5FD-49B4-8FCA-4C11C8B15769}" type="pres">
      <dgm:prSet presAssocID="{DBDB7B16-D157-4F8D-8A9C-F378A32C63D9}" presName="Name8" presStyleCnt="0"/>
      <dgm:spPr/>
    </dgm:pt>
    <dgm:pt modelId="{0A1E6C24-76E9-49FF-BB9C-3D6DBD18E441}" type="pres">
      <dgm:prSet presAssocID="{DBDB7B16-D157-4F8D-8A9C-F378A32C63D9}" presName="level" presStyleLbl="node1" presStyleIdx="3" presStyleCnt="4" custLinFactNeighborY="234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39482F-3357-4EFD-810B-5F8F8750156A}" type="pres">
      <dgm:prSet presAssocID="{DBDB7B16-D157-4F8D-8A9C-F378A32C63D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2E9B8E-75A9-48A6-831F-924DC54DEB19}" type="presOf" srcId="{CE709DCC-8614-452D-9391-7F2ED665FE6D}" destId="{1E64193F-0799-4DBC-AC1B-C0CE177A7F94}" srcOrd="0" destOrd="0" presId="urn:microsoft.com/office/officeart/2005/8/layout/pyramid1"/>
    <dgm:cxn modelId="{74BAC779-878F-4203-A5C7-5987927A268C}" srcId="{CE709DCC-8614-452D-9391-7F2ED665FE6D}" destId="{E8E7AE43-F9CB-496C-B587-949A2C31F2FA}" srcOrd="0" destOrd="0" parTransId="{A1233122-1136-46EC-B023-B66EB6800E87}" sibTransId="{0C5310E9-16B4-4174-9D67-716200B9E4A0}"/>
    <dgm:cxn modelId="{A2D15493-D739-4E65-8B9C-C2020143CC64}" srcId="{CE709DCC-8614-452D-9391-7F2ED665FE6D}" destId="{18AE0574-3041-4A8B-A29F-9F325692985D}" srcOrd="2" destOrd="0" parTransId="{CF9FFF0E-ECE3-417F-A645-B9D21F59CAB9}" sibTransId="{D4513BAD-864C-40B9-8B84-8D66F7C4429D}"/>
    <dgm:cxn modelId="{F457652A-BB3D-4210-A717-16E169028ECA}" type="presOf" srcId="{DBDB7B16-D157-4F8D-8A9C-F378A32C63D9}" destId="{0E39482F-3357-4EFD-810B-5F8F8750156A}" srcOrd="1" destOrd="0" presId="urn:microsoft.com/office/officeart/2005/8/layout/pyramid1"/>
    <dgm:cxn modelId="{5042A02C-D53D-4A84-AA0F-83213BFEE329}" type="presOf" srcId="{18AE0574-3041-4A8B-A29F-9F325692985D}" destId="{AA1852E7-FDF0-48D2-831A-69B4F0099CC3}" srcOrd="1" destOrd="0" presId="urn:microsoft.com/office/officeart/2005/8/layout/pyramid1"/>
    <dgm:cxn modelId="{D43004EE-01DC-4E04-A6DD-A8BCA98B3C18}" type="presOf" srcId="{D479CA5E-D428-4EB7-BBDE-7D12C014EF40}" destId="{64178A9B-5E73-4654-9B5B-4D11F07D1885}" srcOrd="0" destOrd="0" presId="urn:microsoft.com/office/officeart/2005/8/layout/pyramid1"/>
    <dgm:cxn modelId="{3D6E49F0-396F-44B9-93F0-D6E2D4642F7C}" type="presOf" srcId="{D479CA5E-D428-4EB7-BBDE-7D12C014EF40}" destId="{09BBCBD3-564A-4EF9-AF7F-F91F071E97FF}" srcOrd="1" destOrd="0" presId="urn:microsoft.com/office/officeart/2005/8/layout/pyramid1"/>
    <dgm:cxn modelId="{28A2091A-B989-4455-8CD8-BD066CD645DA}" type="presOf" srcId="{18AE0574-3041-4A8B-A29F-9F325692985D}" destId="{3F30F8D5-7EAB-4F7F-904B-433DB74D0D2B}" srcOrd="0" destOrd="0" presId="urn:microsoft.com/office/officeart/2005/8/layout/pyramid1"/>
    <dgm:cxn modelId="{E4F181CE-E1E4-428F-A220-7246F5F5DA10}" srcId="{CE709DCC-8614-452D-9391-7F2ED665FE6D}" destId="{DBDB7B16-D157-4F8D-8A9C-F378A32C63D9}" srcOrd="3" destOrd="0" parTransId="{63921F57-765E-4C48-AFCE-9BFD9CBB9435}" sibTransId="{C131114D-76BA-4944-8C05-4F5CA1370510}"/>
    <dgm:cxn modelId="{62C43E2D-0A26-40F6-84C1-9E44B0D5A277}" type="presOf" srcId="{DBDB7B16-D157-4F8D-8A9C-F378A32C63D9}" destId="{0A1E6C24-76E9-49FF-BB9C-3D6DBD18E441}" srcOrd="0" destOrd="0" presId="urn:microsoft.com/office/officeart/2005/8/layout/pyramid1"/>
    <dgm:cxn modelId="{2130A4B6-355D-45DE-B155-4018A6CC4C1C}" type="presOf" srcId="{E8E7AE43-F9CB-496C-B587-949A2C31F2FA}" destId="{110C01AE-CC81-4F11-9652-1EBD48B534D7}" srcOrd="1" destOrd="0" presId="urn:microsoft.com/office/officeart/2005/8/layout/pyramid1"/>
    <dgm:cxn modelId="{D4116FE3-10D7-4F85-9EC9-A41C23017EA0}" srcId="{CE709DCC-8614-452D-9391-7F2ED665FE6D}" destId="{D479CA5E-D428-4EB7-BBDE-7D12C014EF40}" srcOrd="1" destOrd="0" parTransId="{2AFD7C77-178D-44DC-AB84-C14C9BA8EE7B}" sibTransId="{D4CACD64-DCF9-4877-85BB-2EAB3379E81A}"/>
    <dgm:cxn modelId="{3B4A2C00-B61F-4BC8-BA5B-66C7A3F6ABDF}" type="presOf" srcId="{E8E7AE43-F9CB-496C-B587-949A2C31F2FA}" destId="{18DB6FD4-C450-4273-A617-CC9F5FE7DAD4}" srcOrd="0" destOrd="0" presId="urn:microsoft.com/office/officeart/2005/8/layout/pyramid1"/>
    <dgm:cxn modelId="{A7CBBAC9-5725-4160-8CC0-D7A815CE943F}" type="presParOf" srcId="{1E64193F-0799-4DBC-AC1B-C0CE177A7F94}" destId="{CC8DC62E-6046-45DC-8536-D130494E9B82}" srcOrd="0" destOrd="0" presId="urn:microsoft.com/office/officeart/2005/8/layout/pyramid1"/>
    <dgm:cxn modelId="{5E29EB1B-3F89-446B-AC4C-D45E9B6B3C50}" type="presParOf" srcId="{CC8DC62E-6046-45DC-8536-D130494E9B82}" destId="{18DB6FD4-C450-4273-A617-CC9F5FE7DAD4}" srcOrd="0" destOrd="0" presId="urn:microsoft.com/office/officeart/2005/8/layout/pyramid1"/>
    <dgm:cxn modelId="{EAEBA43B-D965-4415-BE29-9270DCDD6B11}" type="presParOf" srcId="{CC8DC62E-6046-45DC-8536-D130494E9B82}" destId="{110C01AE-CC81-4F11-9652-1EBD48B534D7}" srcOrd="1" destOrd="0" presId="urn:microsoft.com/office/officeart/2005/8/layout/pyramid1"/>
    <dgm:cxn modelId="{00613B65-0168-4404-8DE9-0B660590A5ED}" type="presParOf" srcId="{1E64193F-0799-4DBC-AC1B-C0CE177A7F94}" destId="{DCB16005-8B1A-4A24-9E68-D3A721D4E402}" srcOrd="1" destOrd="0" presId="urn:microsoft.com/office/officeart/2005/8/layout/pyramid1"/>
    <dgm:cxn modelId="{13D1BB3A-C419-46E1-AC0D-0F064FE0A5AB}" type="presParOf" srcId="{DCB16005-8B1A-4A24-9E68-D3A721D4E402}" destId="{64178A9B-5E73-4654-9B5B-4D11F07D1885}" srcOrd="0" destOrd="0" presId="urn:microsoft.com/office/officeart/2005/8/layout/pyramid1"/>
    <dgm:cxn modelId="{B94EDCF6-E759-49DD-82C3-B2E0755F2EC4}" type="presParOf" srcId="{DCB16005-8B1A-4A24-9E68-D3A721D4E402}" destId="{09BBCBD3-564A-4EF9-AF7F-F91F071E97FF}" srcOrd="1" destOrd="0" presId="urn:microsoft.com/office/officeart/2005/8/layout/pyramid1"/>
    <dgm:cxn modelId="{998F2720-3A18-4B09-B416-426E0801562A}" type="presParOf" srcId="{1E64193F-0799-4DBC-AC1B-C0CE177A7F94}" destId="{3BD138A8-6187-4599-9331-460E793119CF}" srcOrd="2" destOrd="0" presId="urn:microsoft.com/office/officeart/2005/8/layout/pyramid1"/>
    <dgm:cxn modelId="{D0919690-AA71-4742-8147-ADDF4AB130B2}" type="presParOf" srcId="{3BD138A8-6187-4599-9331-460E793119CF}" destId="{3F30F8D5-7EAB-4F7F-904B-433DB74D0D2B}" srcOrd="0" destOrd="0" presId="urn:microsoft.com/office/officeart/2005/8/layout/pyramid1"/>
    <dgm:cxn modelId="{4A17CD80-A0D1-4276-82B5-67B6E9FFCADB}" type="presParOf" srcId="{3BD138A8-6187-4599-9331-460E793119CF}" destId="{AA1852E7-FDF0-48D2-831A-69B4F0099CC3}" srcOrd="1" destOrd="0" presId="urn:microsoft.com/office/officeart/2005/8/layout/pyramid1"/>
    <dgm:cxn modelId="{B074E6D6-4746-45F9-A101-C96CB850BD12}" type="presParOf" srcId="{1E64193F-0799-4DBC-AC1B-C0CE177A7F94}" destId="{A50080E6-F5FD-49B4-8FCA-4C11C8B15769}" srcOrd="3" destOrd="0" presId="urn:microsoft.com/office/officeart/2005/8/layout/pyramid1"/>
    <dgm:cxn modelId="{CA082C24-974D-429E-B9AE-99BFD20BD040}" type="presParOf" srcId="{A50080E6-F5FD-49B4-8FCA-4C11C8B15769}" destId="{0A1E6C24-76E9-49FF-BB9C-3D6DBD18E441}" srcOrd="0" destOrd="0" presId="urn:microsoft.com/office/officeart/2005/8/layout/pyramid1"/>
    <dgm:cxn modelId="{FAE03B5B-68D4-45AD-94FB-E035E2005EDA}" type="presParOf" srcId="{A50080E6-F5FD-49B4-8FCA-4C11C8B15769}" destId="{0E39482F-3357-4EFD-810B-5F8F8750156A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DB6FD4-C450-4273-A617-CC9F5FE7DAD4}">
      <dsp:nvSpPr>
        <dsp:cNvPr id="0" name=""/>
        <dsp:cNvSpPr/>
      </dsp:nvSpPr>
      <dsp:spPr>
        <a:xfrm>
          <a:off x="2812871" y="0"/>
          <a:ext cx="1875247" cy="1386091"/>
        </a:xfrm>
        <a:prstGeom prst="trapezoid">
          <a:avLst>
            <a:gd name="adj" fmla="val 67645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bg1"/>
            </a:solidFill>
          </a:endParaRPr>
        </a:p>
      </dsp:txBody>
      <dsp:txXfrm>
        <a:off x="2812871" y="0"/>
        <a:ext cx="1875247" cy="1386091"/>
      </dsp:txXfrm>
    </dsp:sp>
    <dsp:sp modelId="{64178A9B-5E73-4654-9B5B-4D11F07D1885}">
      <dsp:nvSpPr>
        <dsp:cNvPr id="0" name=""/>
        <dsp:cNvSpPr/>
      </dsp:nvSpPr>
      <dsp:spPr>
        <a:xfrm>
          <a:off x="1875247" y="1386091"/>
          <a:ext cx="3750495" cy="1386091"/>
        </a:xfrm>
        <a:prstGeom prst="trapezoid">
          <a:avLst>
            <a:gd name="adj" fmla="val 67645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bg1"/>
            </a:solidFill>
          </a:endParaRPr>
        </a:p>
      </dsp:txBody>
      <dsp:txXfrm>
        <a:off x="2531584" y="1386091"/>
        <a:ext cx="2437821" cy="1386091"/>
      </dsp:txXfrm>
    </dsp:sp>
    <dsp:sp modelId="{3F30F8D5-7EAB-4F7F-904B-433DB74D0D2B}">
      <dsp:nvSpPr>
        <dsp:cNvPr id="0" name=""/>
        <dsp:cNvSpPr/>
      </dsp:nvSpPr>
      <dsp:spPr>
        <a:xfrm>
          <a:off x="937623" y="2772182"/>
          <a:ext cx="5625742" cy="1386091"/>
        </a:xfrm>
        <a:prstGeom prst="trapezoid">
          <a:avLst>
            <a:gd name="adj" fmla="val 67645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" kern="1200" baseline="0" dirty="0">
            <a:solidFill>
              <a:schemeClr val="bg1"/>
            </a:solidFill>
          </a:endParaRPr>
        </a:p>
      </dsp:txBody>
      <dsp:txXfrm>
        <a:off x="1922128" y="2772182"/>
        <a:ext cx="3656732" cy="1386091"/>
      </dsp:txXfrm>
    </dsp:sp>
    <dsp:sp modelId="{0A1E6C24-76E9-49FF-BB9C-3D6DBD18E441}">
      <dsp:nvSpPr>
        <dsp:cNvPr id="0" name=""/>
        <dsp:cNvSpPr/>
      </dsp:nvSpPr>
      <dsp:spPr>
        <a:xfrm>
          <a:off x="0" y="4158274"/>
          <a:ext cx="7500990" cy="1386091"/>
        </a:xfrm>
        <a:prstGeom prst="trapezoid">
          <a:avLst>
            <a:gd name="adj" fmla="val 67645"/>
          </a:avLst>
        </a:prstGeom>
        <a:solidFill>
          <a:schemeClr val="bg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1312673" y="4158274"/>
        <a:ext cx="4875643" cy="13860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5022F4-DEE6-4E2C-8396-FD65449CE293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DE5C5-81E1-4ADE-9DF7-5BE781323C2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7EAE7-E666-435C-B5A0-F4D4722DE171}" type="datetimeFigureOut">
              <a:rPr lang="ru-RU" smtClean="0"/>
              <a:pPr/>
              <a:t>23.03.2014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0C07-4FBE-43E6-94E6-0F116DCBC7B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hyperlink" Target="http://youtu.be/8tbjMXgte9Y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eniza\Desktop\pril(2)\-%20My%20CD%20-%2005%20CD3_05.mp3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LTgTH3Kem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jpe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" Type="http://schemas.openxmlformats.org/officeDocument/2006/relationships/diagramData" Target="../diagrams/data1.xml"/><Relationship Id="rId21" Type="http://schemas.openxmlformats.org/officeDocument/2006/relationships/image" Target="../media/image5.png"/><Relationship Id="rId34" Type="http://schemas.openxmlformats.org/officeDocument/2006/relationships/image" Target="../media/image41.png"/><Relationship Id="rId7" Type="http://schemas.microsoft.com/office/2007/relationships/diagramDrawing" Target="../diagrams/drawing1.xml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3.jpeg"/><Relationship Id="rId33" Type="http://schemas.openxmlformats.org/officeDocument/2006/relationships/image" Target="../media/image40.jpeg"/><Relationship Id="rId2" Type="http://schemas.openxmlformats.org/officeDocument/2006/relationships/image" Target="../media/image1.jpeg"/><Relationship Id="rId16" Type="http://schemas.openxmlformats.org/officeDocument/2006/relationships/image" Target="../media/image25.jpe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24" Type="http://schemas.openxmlformats.org/officeDocument/2006/relationships/image" Target="../media/image32.jpeg"/><Relationship Id="rId32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24.jpeg"/><Relationship Id="rId23" Type="http://schemas.openxmlformats.org/officeDocument/2006/relationships/image" Target="../media/image31.jpeg"/><Relationship Id="rId28" Type="http://schemas.openxmlformats.org/officeDocument/2006/relationships/image" Target="../media/image36.png"/><Relationship Id="rId10" Type="http://schemas.openxmlformats.org/officeDocument/2006/relationships/image" Target="../media/image16.png"/><Relationship Id="rId19" Type="http://schemas.openxmlformats.org/officeDocument/2006/relationships/image" Target="../media/image28.png"/><Relationship Id="rId31" Type="http://schemas.openxmlformats.org/officeDocument/2006/relationships/image" Target="../media/image38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9.jpeg"/><Relationship Id="rId14" Type="http://schemas.openxmlformats.org/officeDocument/2006/relationships/image" Target="../media/image23.jpeg"/><Relationship Id="rId22" Type="http://schemas.openxmlformats.org/officeDocument/2006/relationships/image" Target="../media/image30.png"/><Relationship Id="rId27" Type="http://schemas.openxmlformats.org/officeDocument/2006/relationships/image" Target="../media/image35.jpeg"/><Relationship Id="rId30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WHVbLx76bM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27687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Презентация по теме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«Ты-это то, что ты ешь!»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учителя английского языка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Омельченко Ленизы Раисовны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Государственное бюджетное общеобразовательное учреждение Средняя общеобразовательная школа №580 Приморского района Санкт-Петербурга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000892" y="1139595"/>
            <a:ext cx="20717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Hello! Let's go to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mtClean="0">
                <a:latin typeface="Times New Roman" pitchFamily="18" charset="0"/>
                <a:cs typeface="Times New Roman" pitchFamily="18" charset="0"/>
              </a:rPr>
              <a:t>McDonald's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088616" y="1824170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Are you?!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17476" y="2097780"/>
            <a:ext cx="1474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Sorry, I can't.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300638" y="1538418"/>
            <a:ext cx="28674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Yes, I'm on a "sea" food diet.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29058" y="375299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Why?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57554" y="2338353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Oh, no. I don't eat ice cream and fruit salad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They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have a lot of calories, too.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6035623"/>
            <a:ext cx="2643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Monotype Corsiva" pitchFamily="66" charset="0"/>
            </a:endParaRPr>
          </a:p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means "see and eat"!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57554" y="4044112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I'm on a diet. I don't eat hamburgers and I don't drink Cola.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6116" y="3455102"/>
            <a:ext cx="2868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know, I'm on a diet, too!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29058" y="4883862"/>
            <a:ext cx="785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Oh!?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86116" y="5749871"/>
            <a:ext cx="24288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Well. We can have fruit </a:t>
            </a:r>
          </a:p>
          <a:p>
            <a:pPr algn="ctr"/>
            <a:r>
              <a:rPr lang="en-US" dirty="0">
                <a:latin typeface="Times New Roman" pitchFamily="18" charset="0"/>
                <a:cs typeface="Times New Roman" pitchFamily="18" charset="0"/>
              </a:rPr>
              <a:t>salad and ice cream.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4678" y="5178367"/>
            <a:ext cx="2172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does it mean "sea food diet"?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214282" y="900716"/>
            <a:ext cx="1500198" cy="456582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Скругленная прямоугольная выноска 23"/>
          <p:cNvSpPr/>
          <p:nvPr/>
        </p:nvSpPr>
        <p:spPr>
          <a:xfrm>
            <a:off x="7072330" y="1000108"/>
            <a:ext cx="1857388" cy="857256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6357950" y="2571744"/>
            <a:ext cx="2571768" cy="1000132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Скругленная прямоугольная выноска 26"/>
          <p:cNvSpPr/>
          <p:nvPr/>
        </p:nvSpPr>
        <p:spPr>
          <a:xfrm>
            <a:off x="214282" y="1500174"/>
            <a:ext cx="2428892" cy="857256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Скругленная прямоугольная выноска 27"/>
          <p:cNvSpPr/>
          <p:nvPr/>
        </p:nvSpPr>
        <p:spPr>
          <a:xfrm>
            <a:off x="214282" y="2643182"/>
            <a:ext cx="2571768" cy="1071570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3" name="Скругленная прямоугольная выноска 32"/>
          <p:cNvSpPr/>
          <p:nvPr/>
        </p:nvSpPr>
        <p:spPr>
          <a:xfrm>
            <a:off x="214282" y="4786322"/>
            <a:ext cx="2571768" cy="1000132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85720" y="972154"/>
            <a:ext cx="1571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Sorry, I can't. 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Скругленная прямоугольная выноска 34"/>
          <p:cNvSpPr/>
          <p:nvPr/>
        </p:nvSpPr>
        <p:spPr>
          <a:xfrm>
            <a:off x="7429520" y="2071678"/>
            <a:ext cx="1428760" cy="357190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693553" y="2059536"/>
            <a:ext cx="7360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Why?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42844" y="1428736"/>
            <a:ext cx="25003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I'm on a diet. I don't eat hamburgers and I don't drink Cola.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357950" y="2782669"/>
            <a:ext cx="2571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Well. We can have fruit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salad and ice cream.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2585861"/>
            <a:ext cx="2500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Oh, no. I don't eat ice cream and fruit salad. They have a lot of calories, too.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95235" y="4131238"/>
            <a:ext cx="11721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Are you?!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Скругленная прямоугольная выноска 45"/>
          <p:cNvSpPr/>
          <p:nvPr/>
        </p:nvSpPr>
        <p:spPr>
          <a:xfrm>
            <a:off x="214282" y="4000504"/>
            <a:ext cx="1785950" cy="571504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6423206" y="3929066"/>
            <a:ext cx="24965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You know, I'm on a diet,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too!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Скругленная прямоугольная выноска 47"/>
          <p:cNvSpPr/>
          <p:nvPr/>
        </p:nvSpPr>
        <p:spPr>
          <a:xfrm>
            <a:off x="6429388" y="3929066"/>
            <a:ext cx="2571768" cy="642942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6357950" y="4857760"/>
            <a:ext cx="24634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Yes, I'm on a "sea" food </a:t>
            </a:r>
            <a:endParaRPr lang="ru-RU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diet.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Скругленная прямоугольная выноска 49"/>
          <p:cNvSpPr/>
          <p:nvPr/>
        </p:nvSpPr>
        <p:spPr>
          <a:xfrm>
            <a:off x="6357950" y="4786322"/>
            <a:ext cx="2571768" cy="714380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214282" y="4997247"/>
            <a:ext cx="24144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What does it mean "sea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food diet"?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Скругленная прямоугольная выноска 51"/>
          <p:cNvSpPr/>
          <p:nvPr/>
        </p:nvSpPr>
        <p:spPr>
          <a:xfrm>
            <a:off x="6286512" y="5715016"/>
            <a:ext cx="2571768" cy="571504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6355743" y="5786454"/>
            <a:ext cx="23102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 means "see and eat"!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38615" y="6131502"/>
            <a:ext cx="6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Oh!?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Скругленная прямоугольная выноска 54"/>
          <p:cNvSpPr/>
          <p:nvPr/>
        </p:nvSpPr>
        <p:spPr>
          <a:xfrm>
            <a:off x="214282" y="6072206"/>
            <a:ext cx="1785950" cy="571504"/>
          </a:xfrm>
          <a:prstGeom prst="wedgeRoundRectCallou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9" name="Рисунок 38" descr="макда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785794"/>
            <a:ext cx="642942" cy="422134"/>
          </a:xfrm>
          <a:prstGeom prst="rect">
            <a:avLst/>
          </a:prstGeom>
        </p:spPr>
      </p:pic>
      <p:pic>
        <p:nvPicPr>
          <p:cNvPr id="25" name="Picture 5" descr="C:\Users\Leniza\Desktop\helping\люди\СВИДАНИЕ\6d5a1ac05c5947c161a554bb49df29c4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571480"/>
            <a:ext cx="428628" cy="863446"/>
          </a:xfrm>
          <a:prstGeom prst="rect">
            <a:avLst/>
          </a:prstGeom>
          <a:noFill/>
        </p:spPr>
      </p:pic>
      <p:sp>
        <p:nvSpPr>
          <p:cNvPr id="40" name="Прямоугольник 39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Complete the </a:t>
            </a:r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dialogue</a:t>
            </a:r>
            <a:r>
              <a:rPr lang="ru-RU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and check it</a:t>
            </a:r>
            <a:endParaRPr lang="ru-RU" sz="3800" dirty="0">
              <a:ln w="44450">
                <a:solidFill>
                  <a:srgbClr val="C00000">
                    <a:alpha val="20000"/>
                  </a:srgb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8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80"/>
                            </p:stCondLst>
                            <p:childTnLst>
                              <p:par>
                                <p:cTn id="5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14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14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14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14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914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14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14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14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14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14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140"/>
                            </p:stCondLst>
                            <p:childTnLst>
                              <p:par>
                                <p:cTn id="1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14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14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7140"/>
                            </p:stCondLst>
                            <p:childTnLst>
                              <p:par>
                                <p:cTn id="1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814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914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20140"/>
                            </p:stCondLst>
                            <p:childTnLst>
                              <p:par>
                                <p:cTn id="1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20" grpId="0" animBg="1"/>
      <p:bldP spid="24" grpId="0" animBg="1"/>
      <p:bldP spid="26" grpId="0" animBg="1"/>
      <p:bldP spid="27" grpId="0" animBg="1"/>
      <p:bldP spid="28" grpId="0" animBg="1"/>
      <p:bldP spid="33" grpId="0" animBg="1"/>
      <p:bldP spid="34" grpId="0"/>
      <p:bldP spid="35" grpId="0" animBg="1"/>
      <p:bldP spid="36" grpId="0"/>
      <p:bldP spid="37" grpId="0"/>
      <p:bldP spid="43" grpId="0"/>
      <p:bldP spid="44" grpId="0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11760" y="2564904"/>
            <a:ext cx="4548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  <a:hlinkClick r:id="rId2"/>
              </a:rPr>
              <a:t>http://youtu.be/8tbjMXgte9Y</a:t>
            </a:r>
            <a:r>
              <a:rPr lang="en-US" sz="2800" dirty="0" smtClean="0">
                <a:solidFill>
                  <a:srgbClr val="C00000"/>
                </a:solidFill>
              </a:rPr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video and check your ideas</a:t>
            </a:r>
          </a:p>
        </p:txBody>
      </p:sp>
      <p:pic>
        <p:nvPicPr>
          <p:cNvPr id="7" name="Рисунок 6" descr="макд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3645024"/>
            <a:ext cx="1523242" cy="100010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often do you go to Mc Donald's?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5072074"/>
            <a:ext cx="63579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16% of pupils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 to Mc Donald's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81% of pupils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go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3% of pupils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never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go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" y="142852"/>
            <a:ext cx="914403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400" dirty="0">
              <a:ln w="44450">
                <a:solidFill>
                  <a:srgbClr val="C00000">
                    <a:alpha val="20000"/>
                  </a:srgbClr>
                </a:solidFill>
              </a:ln>
              <a:solidFill>
                <a:srgbClr val="FF5050"/>
              </a:solidFill>
              <a:latin typeface="Monotype Corsiva" pitchFamily="66" charset="0"/>
            </a:endParaRPr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785918" y="1142984"/>
          <a:ext cx="664373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Рисунок 10" descr="макда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225245"/>
            <a:ext cx="1071570" cy="70355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often do you eat fruit and vegetables?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520" y="561816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96% of pupils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often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eat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4% of pupils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seldom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eat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1643042" y="1928802"/>
          <a:ext cx="6096000" cy="37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3999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How often do you eat dairy products?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528641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72% of pupils eat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day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28% of pupils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sometimes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eat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57356" y="1643050"/>
          <a:ext cx="5595934" cy="3706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 you drink Cola?</a:t>
            </a:r>
            <a:endParaRPr lang="ru-RU" sz="3800" dirty="0">
              <a:ln w="44450">
                <a:solidFill>
                  <a:srgbClr val="C00000">
                    <a:alpha val="20000"/>
                  </a:srgb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00330" y="5260975"/>
            <a:ext cx="54292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77% of pupils drink Cola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23% of pupils don't drink Cola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57356" y="1643050"/>
          <a:ext cx="5572164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64291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Johnny's got an addiction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He's strung without conviction.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was raised with a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.................. 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Sticky, trashy, fast food slave!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He's a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.................. junkie,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could be a lot more hunky,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 he's a junk food junkie.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Blame it on the food, yeah, you know it's </a:t>
            </a:r>
            <a:endParaRPr lang="ru-RU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4298" y="3133082"/>
            <a:ext cx="4572016" cy="2379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Mother doesn't really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4.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............. 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Shopping in a glossy show,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Then again, her budget's low,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Her health's so bad it makes her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 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She's a junk food junkie.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She's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.................. and very jumpy.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She's a junk food junkie.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Blame it on the food, yeah, we know it's bad!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6346" y="820806"/>
            <a:ext cx="41433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Jenny's in a fix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her 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.................. 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Poor concentration-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Boys in the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8.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..................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ause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agitation.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She's a junk food junkie.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could be a lot more funky.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But she's a junk food junkie.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Blame it on the food, yeah!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know it's bad!</a:t>
            </a: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Bad!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Junk food junkie</a:t>
            </a:r>
            <a:endParaRPr lang="ru-RU" sz="3800" dirty="0">
              <a:ln w="44450">
                <a:solidFill>
                  <a:srgbClr val="C00000">
                    <a:alpha val="20000"/>
                  </a:srgb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71736" y="1142984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microwave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11151" y="166535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junk food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3447" y="2786058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7051" y="3071810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357586" y="3916924"/>
            <a:ext cx="928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slow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28662" y="4441274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stressed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000792" y="105940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arithmetic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215106" y="1593920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classroom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728407" y="4692576"/>
            <a:ext cx="12105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microwave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715140" y="4406824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arithmetic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753149" y="3823178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classroom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15140" y="4108930"/>
            <a:ext cx="6206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slow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715140" y="4978328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stressed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15140" y="3549568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know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733984" y="5537690"/>
            <a:ext cx="5180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754753" y="5251938"/>
            <a:ext cx="1075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junk food</a:t>
            </a:r>
            <a:endParaRPr lang="ru-RU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-32" y="5791818"/>
            <a:ext cx="607223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Junk food is delicious and cheap, so young people love it.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Boys eat more junk food than girls.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Eating a lot of junk food is bad for your body and your mind.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" name="- My CD - 05 CD3_0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714348" y="21429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18032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>
                <p:cTn id="10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8" grpId="0"/>
      <p:bldP spid="8" grpId="1"/>
      <p:bldP spid="9" grpId="1"/>
      <p:bldP spid="10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Home task</a:t>
            </a:r>
            <a:endParaRPr lang="ru-RU" sz="3800" dirty="0">
              <a:ln w="44450">
                <a:solidFill>
                  <a:srgbClr val="C00000">
                    <a:alpha val="20000"/>
                  </a:srgb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643050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"My healthy menu"</a:t>
            </a: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Write your healthy menu for one day using the information of this lesson.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42910" y="1214422"/>
            <a:ext cx="7858180" cy="33575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400" b="1" dirty="0" smtClean="0">
                <a:ln w="88900">
                  <a:solidFill>
                    <a:srgbClr val="C00000">
                      <a:alpha val="15000"/>
                    </a:srgbClr>
                  </a:solidFill>
                  <a:prstDash val="solid"/>
                </a:ln>
                <a:solidFill>
                  <a:srgbClr val="C00000">
                    <a:alpha val="1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50" endPos="85000" dir="5400000" sy="-100000" algn="bl" rotWithShape="0"/>
                </a:effectLst>
              </a:rPr>
              <a:t>Thank you!</a:t>
            </a:r>
            <a:endParaRPr lang="ru-RU" sz="5400" b="1" cap="none" spc="0" dirty="0">
              <a:ln w="88900">
                <a:solidFill>
                  <a:srgbClr val="C00000">
                    <a:alpha val="15000"/>
                  </a:srgbClr>
                </a:solidFill>
                <a:prstDash val="solid"/>
              </a:ln>
              <a:solidFill>
                <a:srgbClr val="C00000">
                  <a:alpha val="10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50" endPos="85000" dir="5400000" sy="-100000" algn="bl" rotWithShape="0"/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video and guess the theme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68760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https://www.youtube.com/watch?v=vLTgTH3Kems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Leniza\Desktop\helping\FOOD\peoples\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643050"/>
            <a:ext cx="3924300" cy="2771775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pic>
        <p:nvPicPr>
          <p:cNvPr id="1027" name="Picture 3"/>
          <p:cNvPicPr preferRelativeResize="0"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643051"/>
            <a:ext cx="3924000" cy="2772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2786050" y="4572008"/>
            <a:ext cx="352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lead healthy lifestyle.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571736" y="5143512"/>
            <a:ext cx="38363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They lead unhealthy lifestyle.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You are what you eat!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9.3432E-7 L 0.19809 -0.005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" y="-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0.01041 L -0.2573 -0.088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C:\Users\Leniza\Desktop\helping\FOOD\natur product\chik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628" y="4143380"/>
            <a:ext cx="688968" cy="894602"/>
          </a:xfrm>
          <a:prstGeom prst="rect">
            <a:avLst/>
          </a:prstGeom>
          <a:noFill/>
        </p:spPr>
      </p:pic>
      <p:pic>
        <p:nvPicPr>
          <p:cNvPr id="5136" name="Picture 1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5000636"/>
            <a:ext cx="793749" cy="161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571876"/>
            <a:ext cx="92869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Leniza\Desktop\helping\FOOD\real sweety\cccc232.bmp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BFDFC"/>
              </a:clrFrom>
              <a:clrTo>
                <a:srgbClr val="FBFD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2" y="3429000"/>
            <a:ext cx="1071570" cy="671025"/>
          </a:xfrm>
          <a:prstGeom prst="rect">
            <a:avLst/>
          </a:prstGeom>
          <a:noFill/>
        </p:spPr>
      </p:pic>
      <p:pic>
        <p:nvPicPr>
          <p:cNvPr id="5124" name="Picture 4" descr="C:\Users\Leniza\Desktop\helping\FOOD\real sweety\ыцууе.bmp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43174" y="2293989"/>
            <a:ext cx="971543" cy="920697"/>
          </a:xfrm>
          <a:prstGeom prst="rect">
            <a:avLst/>
          </a:prstGeom>
          <a:noFill/>
        </p:spPr>
      </p:pic>
      <p:pic>
        <p:nvPicPr>
          <p:cNvPr id="5125" name="Picture 5" descr="C:\Users\Leniza\Desktop\helping\FOOD\natur product\cheese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5" y="838628"/>
            <a:ext cx="1143009" cy="845359"/>
          </a:xfrm>
          <a:prstGeom prst="rect">
            <a:avLst/>
          </a:prstGeom>
          <a:noFill/>
        </p:spPr>
      </p:pic>
      <p:pic>
        <p:nvPicPr>
          <p:cNvPr id="5128" name="Picture 8" descr="C:\Users\Leniza\Desktop\helping\FOOD\natur product\137b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7620" y="2857520"/>
            <a:ext cx="1243002" cy="737673"/>
          </a:xfrm>
          <a:prstGeom prst="rect">
            <a:avLst/>
          </a:prstGeom>
          <a:noFill/>
        </p:spPr>
      </p:pic>
      <p:pic>
        <p:nvPicPr>
          <p:cNvPr id="5129" name="Picture 9" descr="C:\Users\Leniza\Desktop\helping\FOOD\pictures\pizzza.bmp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6248" y="5408635"/>
            <a:ext cx="1092199" cy="1092199"/>
          </a:xfrm>
          <a:prstGeom prst="rect">
            <a:avLst/>
          </a:prstGeom>
          <a:noFill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929190" y="857232"/>
            <a:ext cx="50006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429256" y="2071702"/>
            <a:ext cx="714380" cy="857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39" name="Picture 1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286116" y="2928958"/>
            <a:ext cx="462859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0" descr="C:\Users\Leniza\Desktop\helping\FOOD\real fruit\x_524c373b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43371" y="4214819"/>
            <a:ext cx="714381" cy="897841"/>
          </a:xfrm>
          <a:prstGeom prst="rect">
            <a:avLst/>
          </a:prstGeom>
          <a:noFill/>
        </p:spPr>
      </p:pic>
      <p:pic>
        <p:nvPicPr>
          <p:cNvPr id="5140" name="Picture 2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929058" y="2214579"/>
            <a:ext cx="857256" cy="5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42" name="Picture 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5143512"/>
            <a:ext cx="785818" cy="123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0" y="0"/>
            <a:ext cx="31432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healthy food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857884" y="0"/>
            <a:ext cx="314324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unhealthy food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11 3.72803E-6 L -0.33195 0.04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3.93154E-6 L 0.15851 -0.02197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5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" y="-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2 0.00093 L -0.3243 0.01157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1 -0.00393 L 0.2625 0.0235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" y="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0024 L -0.28594 0.0312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" y="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8.0481E-7 L 0.29445 -0.1299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-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1572 L -0.34653 0.0578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0.01087 L 0.4408 -0.1672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" y="-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0546E-7 L -0.36962 0.07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" y="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5634E-6 L 0.35469 -0.1954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924 4.75486E-6 L -0.39132 -0.0229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" y="-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2000"/>
                            </p:stCondLst>
                            <p:childTnLst>
                              <p:par>
                                <p:cTn id="3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87512E-6 L 0.30365 -0.0906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-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83811E-6 L -0.40747 -0.0853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" y="-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6000"/>
                            </p:stCondLst>
                            <p:childTnLst>
                              <p:par>
                                <p:cTn id="4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34783E-7 L 0.31997 -0.0525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5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1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928662" y="1000108"/>
            <a:ext cx="7500990" cy="5786478"/>
            <a:chOff x="1524000" y="1397000"/>
            <a:chExt cx="6096000" cy="4241467"/>
          </a:xfrm>
        </p:grpSpPr>
        <p:graphicFrame>
          <p:nvGraphicFramePr>
            <p:cNvPr id="3" name="Схема 2"/>
            <p:cNvGraphicFramePr/>
            <p:nvPr/>
          </p:nvGraphicFramePr>
          <p:xfrm>
            <a:off x="1524000" y="1397000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4" name="Прямоугольник 3"/>
            <p:cNvSpPr/>
            <p:nvPr/>
          </p:nvSpPr>
          <p:spPr>
            <a:xfrm>
              <a:off x="3888833" y="2139702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1.</a:t>
              </a:r>
              <a:endParaRPr lang="ru-RU" sz="2400" b="1" dirty="0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134090" y="3134614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2.</a:t>
              </a:r>
              <a:endParaRPr lang="ru-RU" sz="2400" b="1" dirty="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5688604" y="3134614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3.</a:t>
              </a:r>
              <a:endParaRPr lang="ru-RU" sz="2400" b="1" dirty="0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2394857" y="4172281"/>
              <a:ext cx="406400" cy="3383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400" b="1" dirty="0" smtClean="0"/>
                <a:t>4.</a:t>
              </a:r>
              <a:endParaRPr lang="ru-RU" sz="2400" b="1" dirty="0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6443347" y="4181889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5.</a:t>
              </a:r>
              <a:endParaRPr lang="ru-RU" sz="2400" b="1" dirty="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643042" y="5176802"/>
              <a:ext cx="4219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b="1" dirty="0" smtClean="0"/>
                <a:t>6.</a:t>
              </a:r>
              <a:endParaRPr lang="ru-RU" sz="2400" b="1" dirty="0"/>
            </a:p>
          </p:txBody>
        </p:sp>
        <p:cxnSp>
          <p:nvCxnSpPr>
            <p:cNvPr id="11" name="Прямая соединительная линия 10"/>
            <p:cNvCxnSpPr/>
            <p:nvPr/>
          </p:nvCxnSpPr>
          <p:spPr>
            <a:xfrm rot="5400000">
              <a:off x="3571868" y="3429000"/>
              <a:ext cx="2000264" cy="1588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7" name="Picture 9" descr="C:\Users\Leniza\Desktop\helping\FOOD\real fruit\Безымянный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2857496"/>
            <a:ext cx="500066" cy="500066"/>
          </a:xfrm>
          <a:prstGeom prst="rect">
            <a:avLst/>
          </a:prstGeom>
          <a:noFill/>
        </p:spPr>
      </p:pic>
      <p:pic>
        <p:nvPicPr>
          <p:cNvPr id="16" name="Picture 16" descr="C:\Users\Leniza\Desktop\helping\FOOD\real fruit\food-carrots1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0"/>
            <a:ext cx="1664062" cy="1009656"/>
          </a:xfrm>
          <a:prstGeom prst="rect">
            <a:avLst/>
          </a:prstGeom>
          <a:noFill/>
        </p:spPr>
      </p:pic>
      <p:pic>
        <p:nvPicPr>
          <p:cNvPr id="18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14480" y="2285992"/>
            <a:ext cx="857256" cy="55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7" descr="C:\Users\Leniza\Desktop\helping\FOOD\real fruit\cddddddd.bmp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214290"/>
            <a:ext cx="1357322" cy="1017992"/>
          </a:xfrm>
          <a:prstGeom prst="rect">
            <a:avLst/>
          </a:prstGeom>
          <a:noFill/>
        </p:spPr>
      </p:pic>
      <p:pic>
        <p:nvPicPr>
          <p:cNvPr id="22" name="Picture 8" descr="C:\Users\Leniza\Desktop\helping\FOOD\real fruit\аннанасс.bmp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EFCFD"/>
              </a:clrFrom>
              <a:clrTo>
                <a:srgbClr val="FEFC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15338" y="928669"/>
            <a:ext cx="723310" cy="1372361"/>
          </a:xfrm>
          <a:prstGeom prst="rect">
            <a:avLst/>
          </a:prstGeom>
          <a:noFill/>
        </p:spPr>
      </p:pic>
      <p:pic>
        <p:nvPicPr>
          <p:cNvPr id="23" name="Picture 12" descr="C:\Users\Leniza\Desktop\helping\FOOD\real fruit\x_662221df.jp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2461" y="4643446"/>
            <a:ext cx="853703" cy="785818"/>
          </a:xfrm>
          <a:prstGeom prst="rect">
            <a:avLst/>
          </a:prstGeom>
          <a:noFill/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786050" y="785794"/>
            <a:ext cx="500066" cy="75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13" descr="C:\Users\Leniza\Desktop\helping\FOOD\real fruit\нгн.bmp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29780" y="2714620"/>
            <a:ext cx="842615" cy="888116"/>
          </a:xfrm>
          <a:prstGeom prst="rect">
            <a:avLst/>
          </a:prstGeom>
          <a:noFill/>
        </p:spPr>
      </p:pic>
      <p:pic>
        <p:nvPicPr>
          <p:cNvPr id="26" name="Picture 8" descr="C:\Users\Leniza\Desktop\helping\FOOD\natur product\137b.jpg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7403" y="2714620"/>
            <a:ext cx="1203753" cy="714380"/>
          </a:xfrm>
          <a:prstGeom prst="rect">
            <a:avLst/>
          </a:prstGeom>
          <a:noFill/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785794"/>
            <a:ext cx="857256" cy="10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2" descr="C:\Users\Leniza\Desktop\helping\FOOD\pictures\egg.bmp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15272" y="3714752"/>
            <a:ext cx="928694" cy="580434"/>
          </a:xfrm>
          <a:prstGeom prst="rect">
            <a:avLst/>
          </a:prstGeom>
          <a:noFill/>
        </p:spPr>
      </p:pic>
      <p:pic>
        <p:nvPicPr>
          <p:cNvPr id="31" name="Picture 21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7" y="4643446"/>
            <a:ext cx="1143007" cy="1479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17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22143" y="3071810"/>
            <a:ext cx="830773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Прямоугольник 38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Food pyramid</a:t>
            </a:r>
            <a:endParaRPr lang="en-US" sz="3800" dirty="0">
              <a:ln w="44450">
                <a:solidFill>
                  <a:srgbClr val="C00000">
                    <a:alpha val="20000"/>
                  </a:srgb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Picture 16"/>
          <p:cNvPicPr>
            <a:picLocks noChangeAspect="1" noChangeArrowheads="1"/>
          </p:cNvPicPr>
          <p:nvPr/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2571744"/>
            <a:ext cx="714381" cy="952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3" descr="C:\Users\Leniza\Desktop\helping\FOOD\pictures\хлеб.bmp"/>
          <p:cNvPicPr>
            <a:picLocks noChangeAspect="1" noChangeArrowheads="1"/>
          </p:cNvPicPr>
          <p:nvPr/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857232"/>
            <a:ext cx="1000132" cy="824109"/>
          </a:xfrm>
          <a:prstGeom prst="rect">
            <a:avLst/>
          </a:prstGeom>
          <a:noFill/>
        </p:spPr>
      </p:pic>
      <p:pic>
        <p:nvPicPr>
          <p:cNvPr id="42" name="Picture 1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643438" y="1643050"/>
            <a:ext cx="428628" cy="683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" name="Picture 16" descr="C:\Users\Leniza\Desktop\helping\FOOD\real fruit\food-carrots1.jp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3786182" y="2487462"/>
            <a:ext cx="795078" cy="482407"/>
          </a:xfrm>
          <a:prstGeom prst="rect">
            <a:avLst/>
          </a:prstGeom>
          <a:noFill/>
        </p:spPr>
      </p:pic>
      <p:pic>
        <p:nvPicPr>
          <p:cNvPr id="45" name="Picture 12" descr="C:\Users\Leniza\Desktop\helping\FOOD\real fruit\x_662221df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88124" y="3000372"/>
            <a:ext cx="455314" cy="419108"/>
          </a:xfrm>
          <a:prstGeom prst="rect">
            <a:avLst/>
          </a:prstGeom>
          <a:noFill/>
        </p:spPr>
      </p:pic>
      <p:pic>
        <p:nvPicPr>
          <p:cNvPr id="46" name="Picture 13" descr="C:\Users\Leniza\Desktop\helping\FOOD\real fruit\нгн.bmp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150474" flipH="1">
            <a:off x="3706458" y="3357562"/>
            <a:ext cx="428629" cy="388050"/>
          </a:xfrm>
          <a:prstGeom prst="rect">
            <a:avLst/>
          </a:prstGeom>
          <a:noFill/>
        </p:spPr>
      </p:pic>
      <p:pic>
        <p:nvPicPr>
          <p:cNvPr id="48" name="Picture 8" descr="C:\Users\Leniza\Desktop\helping\FOOD\real fruit\аннанасс.bmp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14876" y="2643182"/>
            <a:ext cx="508996" cy="1071570"/>
          </a:xfrm>
          <a:prstGeom prst="rect">
            <a:avLst/>
          </a:prstGeom>
          <a:noFill/>
        </p:spPr>
      </p:pic>
      <p:pic>
        <p:nvPicPr>
          <p:cNvPr id="49" name="Picture 17" descr="C:\Users\Leniza\Desktop\helping\FOOD\real fruit\cddddddd.bmp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5072066" y="2428868"/>
            <a:ext cx="571504" cy="428628"/>
          </a:xfrm>
          <a:prstGeom prst="rect">
            <a:avLst/>
          </a:prstGeom>
          <a:noFill/>
        </p:spPr>
      </p:pic>
      <p:pic>
        <p:nvPicPr>
          <p:cNvPr id="50" name="Picture 10" descr="C:\Users\Leniza\Desktop\helping\FOOD\real fruit\x_524c373b.jp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86380" y="3000372"/>
            <a:ext cx="500066" cy="628487"/>
          </a:xfrm>
          <a:prstGeom prst="rect">
            <a:avLst/>
          </a:prstGeom>
          <a:noFill/>
        </p:spPr>
      </p:pic>
      <p:pic>
        <p:nvPicPr>
          <p:cNvPr id="51" name="Picture 8" descr="C:\Users\Leniza\Desktop\helping\FOOD\natur product\137b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500298" y="4429132"/>
            <a:ext cx="957250" cy="568090"/>
          </a:xfrm>
          <a:prstGeom prst="rect">
            <a:avLst/>
          </a:prstGeom>
          <a:noFill/>
        </p:spPr>
      </p:pic>
      <p:pic>
        <p:nvPicPr>
          <p:cNvPr id="52" name="Picture 21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786182" y="3799536"/>
            <a:ext cx="785817" cy="1252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10" descr="C:\Users\Leniza\Desktop\helping\FOOD\real fruit\x_524c373b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929066"/>
            <a:ext cx="682090" cy="857256"/>
          </a:xfrm>
          <a:prstGeom prst="rect">
            <a:avLst/>
          </a:prstGeom>
          <a:noFill/>
        </p:spPr>
      </p:pic>
      <p:pic>
        <p:nvPicPr>
          <p:cNvPr id="53" name="Picture 2" descr="C:\Users\Leniza\Desktop\helping\FOOD\pictures\egg.bmp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857488" y="3857628"/>
            <a:ext cx="785818" cy="491136"/>
          </a:xfrm>
          <a:prstGeom prst="rect">
            <a:avLst/>
          </a:prstGeom>
          <a:noFill/>
        </p:spPr>
      </p:pic>
      <p:pic>
        <p:nvPicPr>
          <p:cNvPr id="54" name="Picture 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928926" y="5286388"/>
            <a:ext cx="857256" cy="1012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 descr="C:\Users\Leniza\Desktop\helping\FOOD\pictures\хлеб.bmp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857884" y="5521276"/>
            <a:ext cx="928694" cy="765244"/>
          </a:xfrm>
          <a:prstGeom prst="rect">
            <a:avLst/>
          </a:prstGeom>
          <a:noFill/>
        </p:spPr>
      </p:pic>
      <p:pic>
        <p:nvPicPr>
          <p:cNvPr id="56" name="Picture 19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572132" y="4286256"/>
            <a:ext cx="34714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19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357158" y="1285860"/>
            <a:ext cx="428628" cy="79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" name="Picture 9" descr="C:\Users\Leniza\Desktop\helping\FOOD\real fruit\Безымянный.bm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1428736"/>
            <a:ext cx="1000132" cy="1000132"/>
          </a:xfrm>
          <a:prstGeom prst="rect">
            <a:avLst/>
          </a:prstGeom>
          <a:noFill/>
        </p:spPr>
      </p:pic>
      <p:pic>
        <p:nvPicPr>
          <p:cNvPr id="59" name="Picture 17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6215074" y="4286256"/>
            <a:ext cx="65275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0" name="Picture 3" descr="C:\Users\Leniza\Desktop\helping\FOOD\real sweety\cccc232.bmp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71736" y="1643050"/>
            <a:ext cx="1071570" cy="671025"/>
          </a:xfrm>
          <a:prstGeom prst="rect">
            <a:avLst/>
          </a:prstGeom>
          <a:noFill/>
        </p:spPr>
      </p:pic>
      <p:pic>
        <p:nvPicPr>
          <p:cNvPr id="61" name="Picture 3" descr="C:\Users\Leniza\Desktop\helping\FOOD\real sweety\cccc232.bmp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4786314" y="3786190"/>
            <a:ext cx="814614" cy="510117"/>
          </a:xfrm>
          <a:prstGeom prst="rect">
            <a:avLst/>
          </a:prstGeom>
          <a:noFill/>
        </p:spPr>
      </p:pic>
      <p:pic>
        <p:nvPicPr>
          <p:cNvPr id="62" name="Picture 2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93138" y="4714884"/>
            <a:ext cx="636118" cy="357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5" descr="C:\Users\Leniza\Desktop\helping\FOOD\natur product\cheese.bmp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4429124" y="1428736"/>
            <a:ext cx="482956" cy="357190"/>
          </a:xfrm>
          <a:prstGeom prst="rect">
            <a:avLst/>
          </a:prstGeom>
          <a:noFill/>
        </p:spPr>
      </p:pic>
      <p:pic>
        <p:nvPicPr>
          <p:cNvPr id="41" name="Picture 4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4214810" y="1714488"/>
            <a:ext cx="4286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5" descr="C:\Users\Leniza\Desktop\helping\FOOD\natur product\cheese.bmp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2285992"/>
            <a:ext cx="772730" cy="5715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9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0"/>
                            </p:stCondLst>
                            <p:childTnLst>
                              <p:par>
                                <p:cTn id="9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6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4056" y="1268760"/>
            <a:ext cx="86044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https://www.youtube.com/watch?v=IWHVbLx76bM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Watch video and check your ideas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148934" y="2786058"/>
            <a:ext cx="19030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loves sweets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83871" y="6006132"/>
            <a:ext cx="3316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eats fruit and vegetables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48950" y="4467533"/>
            <a:ext cx="2643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against fast food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48934" y="3071810"/>
            <a:ext cx="2260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likes junk food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65403" y="6396359"/>
            <a:ext cx="2799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always feels hungry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28926" y="3786190"/>
            <a:ext cx="30060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dislikes meat and milk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148934" y="3429000"/>
            <a:ext cx="29065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likes Mum's cooking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6376" y="4873007"/>
            <a:ext cx="28969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can't resist junk food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9515" y="5253351"/>
            <a:ext cx="290015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is crazy about sweet </a:t>
            </a: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expressions to the photos</a:t>
            </a:r>
          </a:p>
        </p:txBody>
      </p:sp>
      <p:pic>
        <p:nvPicPr>
          <p:cNvPr id="44" name="Picture 2"/>
          <p:cNvPicPr preferRelativeResize="0">
            <a:picLocks noChangeArrowheads="1"/>
          </p:cNvPicPr>
          <p:nvPr/>
        </p:nvPicPr>
        <p:blipFill>
          <a:blip r:embed="rId2" cstate="print"/>
          <a:srcRect l="5882" t="17519" r="15686" b="8661"/>
          <a:stretch>
            <a:fillRect/>
          </a:stretch>
        </p:blipFill>
        <p:spPr bwMode="auto">
          <a:xfrm flipH="1">
            <a:off x="428596" y="1071546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6" name="Picture 3"/>
          <p:cNvPicPr preferRelativeResize="0">
            <a:picLocks noChangeArrowheads="1"/>
          </p:cNvPicPr>
          <p:nvPr/>
        </p:nvPicPr>
        <p:blipFill>
          <a:blip r:embed="rId3" cstate="print"/>
          <a:srcRect l="6967" t="21014" r="19262" b="10933"/>
          <a:stretch>
            <a:fillRect/>
          </a:stretch>
        </p:blipFill>
        <p:spPr bwMode="auto">
          <a:xfrm flipH="1">
            <a:off x="7275404" y="1089000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5" name="Picture 2"/>
          <p:cNvPicPr preferRelativeResize="0">
            <a:picLocks noChangeArrowheads="1"/>
          </p:cNvPicPr>
          <p:nvPr/>
        </p:nvPicPr>
        <p:blipFill>
          <a:blip r:embed="rId4" cstate="print"/>
          <a:srcRect l="6451" t="17519" r="16129" b="8661"/>
          <a:stretch>
            <a:fillRect/>
          </a:stretch>
        </p:blipFill>
        <p:spPr bwMode="auto">
          <a:xfrm>
            <a:off x="3857620" y="714356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31 0.01227 L 0.3434 0.03936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" y="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08 3.72803E-6 C -0.02552 -0.0007 -0.02326 -0.00023 -0.02239 -0.00209 C -0.02048 -0.00555 -0.02135 -0.01087 -0.01944 -0.01434 C -0.0184 -0.01642 -0.01736 -0.01827 -0.01632 -0.02036 C -0.01423 -0.02868 -0.01215 -0.03678 -0.01024 -0.0451 C -0.00104 -0.04094 -0.00607 -0.03863 -0.00243 -0.02868 C -0.00086 -0.02429 0.00365 -0.01642 0.00365 -0.01619 C 0.00539 -0.0074 0.00313 -0.0081 0.00677 -0.0081 " pathEditMode="relative" rAng="0" ptsTypes="fffffffA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264 0.02362 L -0.35156 -0.06041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28 0.01343 L 0.3408 -0.03565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" y="-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11 -3.7037E-6 L -0.35469 -0.10648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5 0.01042 L -0.00468 -0.1699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97 -0.01157 L 0.3401 -0.14259 " pathEditMode="relative" rAng="0" ptsTypes="AA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" y="-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46 -0.01019 L -0.35799 -0.2463 " pathEditMode="relative" rAng="0" ptsTypes="AA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" y="-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2732 L -0.00208 -0.30578 " pathEditMode="relative" rAng="0" ptsTypes="AA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3"/>
          <p:cNvPicPr preferRelativeResize="0">
            <a:picLocks noChangeArrowheads="1"/>
          </p:cNvPicPr>
          <p:nvPr/>
        </p:nvPicPr>
        <p:blipFill>
          <a:blip r:embed="rId2" cstate="print"/>
          <a:srcRect l="6967" t="21014" r="19262" b="10933"/>
          <a:stretch>
            <a:fillRect/>
          </a:stretch>
        </p:blipFill>
        <p:spPr bwMode="auto">
          <a:xfrm flipH="1">
            <a:off x="6715140" y="806058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45" name="Picture 2"/>
          <p:cNvPicPr preferRelativeResize="0">
            <a:picLocks noChangeArrowheads="1"/>
          </p:cNvPicPr>
          <p:nvPr/>
        </p:nvPicPr>
        <p:blipFill>
          <a:blip r:embed="rId3" cstate="print"/>
          <a:srcRect l="6451" t="17519" r="16129" b="8661"/>
          <a:stretch>
            <a:fillRect/>
          </a:stretch>
        </p:blipFill>
        <p:spPr bwMode="auto">
          <a:xfrm>
            <a:off x="988860" y="785794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1406" y="37638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Dima ………..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..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eat hamburgers.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............. eat vegetables.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.............  eat dairy products.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............. ...drink Cola.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............. eat fruit.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He .............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714876" y="376388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L.R. ............. ..eat a lot of sweets.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............. eat meat.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............. ...eat chocolates.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............. eat fruit.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............. drink milk.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She .............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71406" y="3071810"/>
            <a:ext cx="43556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should/shouldn't Dima eat? 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786314" y="3071810"/>
            <a:ext cx="41424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should/shouldn't L.R. eat?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Give advice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801843" y="3681715"/>
            <a:ext cx="1341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shouldn’t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357818" y="4786322"/>
            <a:ext cx="1214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357818" y="4038905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5357818" y="5143512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71472" y="4071942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571472" y="4429132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71472" y="5143512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5302437" y="3714752"/>
            <a:ext cx="1341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shouldn’t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5302437" y="4429132"/>
            <a:ext cx="1341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shouldn’t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500034" y="4786322"/>
            <a:ext cx="1341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shouldn’t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7969" y="1785926"/>
            <a:ext cx="10054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588057" y="1785926"/>
            <a:ext cx="13412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shouldn’t</a:t>
            </a:r>
            <a:endParaRPr lang="ru-RU" sz="2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2" grpId="0"/>
      <p:bldP spid="43" grpId="0"/>
      <p:bldP spid="47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 preferRelativeResize="0">
            <a:picLocks noChangeArrowheads="1"/>
          </p:cNvPicPr>
          <p:nvPr/>
        </p:nvPicPr>
        <p:blipFill>
          <a:blip r:embed="rId2" cstate="print"/>
          <a:srcRect l="5882" t="17519" r="15686" b="8661"/>
          <a:stretch>
            <a:fillRect/>
          </a:stretch>
        </p:blipFill>
        <p:spPr bwMode="auto">
          <a:xfrm flipH="1">
            <a:off x="428596" y="1071546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6" name="Picture 3"/>
          <p:cNvPicPr preferRelativeResize="0">
            <a:picLocks noChangeArrowheads="1"/>
          </p:cNvPicPr>
          <p:nvPr/>
        </p:nvPicPr>
        <p:blipFill>
          <a:blip r:embed="rId3" cstate="print"/>
          <a:srcRect l="6967" t="21014" r="19262" b="10933"/>
          <a:stretch>
            <a:fillRect/>
          </a:stretch>
        </p:blipFill>
        <p:spPr bwMode="auto">
          <a:xfrm flipH="1">
            <a:off x="7275404" y="1089000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pic>
        <p:nvPicPr>
          <p:cNvPr id="9" name="Picture 2"/>
          <p:cNvPicPr preferRelativeResize="0">
            <a:picLocks noChangeArrowheads="1"/>
          </p:cNvPicPr>
          <p:nvPr/>
        </p:nvPicPr>
        <p:blipFill>
          <a:blip r:embed="rId4" cstate="print"/>
          <a:srcRect l="6451" t="17519" r="16129" b="8661"/>
          <a:stretch>
            <a:fillRect/>
          </a:stretch>
        </p:blipFill>
        <p:spPr bwMode="auto">
          <a:xfrm>
            <a:off x="3857620" y="877496"/>
            <a:ext cx="1440000" cy="1980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  <a:softEdge rad="1270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0" y="-24"/>
            <a:ext cx="91440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800" dirty="0" smtClean="0">
                <a:ln w="44450">
                  <a:solidFill>
                    <a:srgbClr val="C00000">
                      <a:alpha val="20000"/>
                    </a:srgb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nicknames to the photos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643306" y="3714752"/>
            <a:ext cx="2578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"A health food nut"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4681847"/>
            <a:ext cx="2810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A junk food junkie"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14744" y="4181781"/>
            <a:ext cx="2152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"A sweet-tooth"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43240" y="2928934"/>
            <a:ext cx="28100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A junk food junkie"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920402" y="3143248"/>
            <a:ext cx="21521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"A sweet-tooth"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3214686"/>
            <a:ext cx="2578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"A health food nut"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14" grpId="1"/>
      <p:bldP spid="15" grpId="1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2304</TotalTime>
  <Words>829</Words>
  <Application>Microsoft Office PowerPoint</Application>
  <PresentationFormat>Экран (4:3)</PresentationFormat>
  <Paragraphs>167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Leniza</dc:creator>
  <cp:lastModifiedBy>Leniza</cp:lastModifiedBy>
  <cp:revision>446</cp:revision>
  <dcterms:created xsi:type="dcterms:W3CDTF">2011-05-25T15:23:26Z</dcterms:created>
  <dcterms:modified xsi:type="dcterms:W3CDTF">2014-03-23T16:00:52Z</dcterms:modified>
</cp:coreProperties>
</file>