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3FA2-1CC4-4B19-ADEF-217924F0BFE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2CB3-694F-4673-BB34-BB0417A19D8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3FA2-1CC4-4B19-ADEF-217924F0BFE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2CB3-694F-4673-BB34-BB0417A19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3FA2-1CC4-4B19-ADEF-217924F0BFE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2CB3-694F-4673-BB34-BB0417A19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3FA2-1CC4-4B19-ADEF-217924F0BFE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2CB3-694F-4673-BB34-BB0417A19D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3FA2-1CC4-4B19-ADEF-217924F0BFE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2CB3-694F-4673-BB34-BB0417A19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3FA2-1CC4-4B19-ADEF-217924F0BFE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2CB3-694F-4673-BB34-BB0417A19D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3FA2-1CC4-4B19-ADEF-217924F0BFE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2CB3-694F-4673-BB34-BB0417A19D8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3FA2-1CC4-4B19-ADEF-217924F0BFE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2CB3-694F-4673-BB34-BB0417A19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3FA2-1CC4-4B19-ADEF-217924F0BFE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2CB3-694F-4673-BB34-BB0417A19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3FA2-1CC4-4B19-ADEF-217924F0BFE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2CB3-694F-4673-BB34-BB0417A19D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3FA2-1CC4-4B19-ADEF-217924F0BFE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2CB3-694F-4673-BB34-BB0417A19D8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343FA2-1CC4-4B19-ADEF-217924F0BFE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712CB3-694F-4673-BB34-BB0417A19D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052736"/>
            <a:ext cx="7316293" cy="167105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Импрессионизм в искусстве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995936" y="4221088"/>
            <a:ext cx="4968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И.А.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Юлаева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r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учитель русского языка и литературы ГБОУ школы № 580 Приморского района </a:t>
            </a:r>
          </a:p>
          <a:p>
            <a:pPr algn="r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Санкт-Петербурга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1470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6672"/>
            <a:ext cx="4572000" cy="42557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300192" y="126876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751512" y="494897"/>
            <a:ext cx="43924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Художник нам </a:t>
            </a:r>
            <a:r>
              <a:rPr lang="ru-RU" dirty="0" smtClean="0"/>
              <a:t>изобразил</a:t>
            </a:r>
          </a:p>
          <a:p>
            <a:r>
              <a:rPr lang="ru-RU" dirty="0" smtClean="0"/>
              <a:t> </a:t>
            </a:r>
            <a:r>
              <a:rPr lang="ru-RU" dirty="0"/>
              <a:t>Глубокий обморок </a:t>
            </a:r>
            <a:r>
              <a:rPr lang="ru-RU" dirty="0" smtClean="0"/>
              <a:t>сирени</a:t>
            </a:r>
          </a:p>
          <a:p>
            <a:r>
              <a:rPr lang="ru-RU" dirty="0" smtClean="0"/>
              <a:t>И </a:t>
            </a:r>
            <a:r>
              <a:rPr lang="ru-RU" dirty="0"/>
              <a:t>красок звучные </a:t>
            </a:r>
            <a:r>
              <a:rPr lang="ru-RU" dirty="0" smtClean="0"/>
              <a:t>ступени</a:t>
            </a:r>
          </a:p>
          <a:p>
            <a:r>
              <a:rPr lang="ru-RU" dirty="0" smtClean="0"/>
              <a:t>На холст, </a:t>
            </a:r>
            <a:r>
              <a:rPr lang="ru-RU" dirty="0"/>
              <a:t>как </a:t>
            </a:r>
            <a:r>
              <a:rPr lang="ru-RU" dirty="0" smtClean="0"/>
              <a:t>струпья, </a:t>
            </a:r>
            <a:r>
              <a:rPr lang="ru-RU" dirty="0"/>
              <a:t>положил. </a:t>
            </a:r>
            <a:endParaRPr lang="ru-RU" dirty="0" smtClean="0"/>
          </a:p>
          <a:p>
            <a:pPr algn="r"/>
            <a:r>
              <a:rPr lang="ru-RU" dirty="0" smtClean="0"/>
              <a:t>Он </a:t>
            </a:r>
            <a:r>
              <a:rPr lang="ru-RU" dirty="0"/>
              <a:t>понял масла густоту</a:t>
            </a:r>
            <a:r>
              <a:rPr lang="ru-RU" dirty="0" smtClean="0"/>
              <a:t>,</a:t>
            </a:r>
          </a:p>
          <a:p>
            <a:pPr algn="r"/>
            <a:r>
              <a:rPr lang="ru-RU" dirty="0" smtClean="0"/>
              <a:t>  </a:t>
            </a:r>
            <a:r>
              <a:rPr lang="ru-RU" dirty="0"/>
              <a:t>Его запекшееся лето </a:t>
            </a:r>
            <a:endParaRPr lang="ru-RU" dirty="0" smtClean="0"/>
          </a:p>
          <a:p>
            <a:pPr algn="r"/>
            <a:r>
              <a:rPr lang="ru-RU" dirty="0" smtClean="0"/>
              <a:t>Лиловым </a:t>
            </a:r>
            <a:r>
              <a:rPr lang="ru-RU" dirty="0"/>
              <a:t>мозгом разогрето, Расширенное в духоту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А тень-то, тень все лиловей, </a:t>
            </a:r>
            <a:endParaRPr lang="ru-RU" dirty="0" smtClean="0"/>
          </a:p>
          <a:p>
            <a:r>
              <a:rPr lang="ru-RU" dirty="0" smtClean="0"/>
              <a:t>Свисток </a:t>
            </a:r>
            <a:r>
              <a:rPr lang="ru-RU"/>
              <a:t>иль </a:t>
            </a:r>
            <a:r>
              <a:rPr lang="ru-RU" smtClean="0"/>
              <a:t>хлыст, </a:t>
            </a:r>
            <a:r>
              <a:rPr lang="ru-RU"/>
              <a:t>как </a:t>
            </a:r>
            <a:r>
              <a:rPr lang="ru-RU" smtClean="0"/>
              <a:t>спичка, </a:t>
            </a:r>
            <a:r>
              <a:rPr lang="ru-RU" dirty="0"/>
              <a:t>тухнет. Ты скажешь: повара на </a:t>
            </a:r>
            <a:r>
              <a:rPr lang="ru-RU" dirty="0" smtClean="0"/>
              <a:t>кухне</a:t>
            </a:r>
          </a:p>
          <a:p>
            <a:r>
              <a:rPr lang="ru-RU" dirty="0" smtClean="0"/>
              <a:t> </a:t>
            </a:r>
            <a:r>
              <a:rPr lang="ru-RU" dirty="0"/>
              <a:t>Готовят жирных голубей. </a:t>
            </a:r>
            <a:endParaRPr lang="ru-RU" dirty="0" smtClean="0"/>
          </a:p>
          <a:p>
            <a:pPr algn="r"/>
            <a:r>
              <a:rPr lang="ru-RU" dirty="0" smtClean="0"/>
              <a:t>Угадывается </a:t>
            </a:r>
            <a:r>
              <a:rPr lang="ru-RU" dirty="0" err="1"/>
              <a:t>качель</a:t>
            </a:r>
            <a:r>
              <a:rPr lang="ru-RU" dirty="0"/>
              <a:t>, </a:t>
            </a:r>
            <a:endParaRPr lang="ru-RU" dirty="0" smtClean="0"/>
          </a:p>
          <a:p>
            <a:pPr algn="r"/>
            <a:r>
              <a:rPr lang="ru-RU" dirty="0" err="1" smtClean="0"/>
              <a:t>Недомалеваны</a:t>
            </a:r>
            <a:r>
              <a:rPr lang="ru-RU" dirty="0" smtClean="0"/>
              <a:t> </a:t>
            </a:r>
            <a:r>
              <a:rPr lang="ru-RU" dirty="0"/>
              <a:t>вуали</a:t>
            </a:r>
            <a:r>
              <a:rPr lang="ru-RU" dirty="0" smtClean="0"/>
              <a:t>,</a:t>
            </a:r>
          </a:p>
          <a:p>
            <a:pPr algn="r"/>
            <a:r>
              <a:rPr lang="ru-RU" dirty="0" smtClean="0"/>
              <a:t> </a:t>
            </a:r>
            <a:r>
              <a:rPr lang="ru-RU" dirty="0"/>
              <a:t>И в этом сумрачном развале </a:t>
            </a:r>
            <a:endParaRPr lang="ru-RU" dirty="0" smtClean="0"/>
          </a:p>
          <a:p>
            <a:pPr algn="r"/>
            <a:r>
              <a:rPr lang="ru-RU" dirty="0" smtClean="0"/>
              <a:t>Уже </a:t>
            </a:r>
            <a:r>
              <a:rPr lang="ru-RU" dirty="0"/>
              <a:t>хозяйничает шмель.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87076" y="5742548"/>
            <a:ext cx="4059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О. Мандельштам « Импрессионизм»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9512" y="4974767"/>
            <a:ext cx="7992888" cy="39604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sz="2400" dirty="0"/>
              <a:t>Клод Моне «Сирень на солнце»</a:t>
            </a:r>
          </a:p>
          <a:p>
            <a:pPr marL="0" indent="0" algn="l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4314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01" y="476672"/>
            <a:ext cx="5694232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5796136" y="1196752"/>
            <a:ext cx="3491880" cy="5112568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Импрессионизм (</a:t>
            </a:r>
            <a:r>
              <a:rPr lang="ru-RU" dirty="0" smtClean="0"/>
              <a:t>фр.)-</a:t>
            </a:r>
          </a:p>
          <a:p>
            <a:pPr marL="45720" indent="0">
              <a:buNone/>
            </a:pPr>
            <a:r>
              <a:rPr lang="ru-RU" dirty="0"/>
              <a:t>в</a:t>
            </a:r>
            <a:r>
              <a:rPr lang="ru-RU" dirty="0" smtClean="0"/>
              <a:t>печатление.</a:t>
            </a:r>
          </a:p>
          <a:p>
            <a:pPr marL="45720" indent="0">
              <a:buNone/>
            </a:pPr>
            <a:r>
              <a:rPr lang="ru-RU" dirty="0" smtClean="0"/>
              <a:t>Искусство радости </a:t>
            </a:r>
          </a:p>
          <a:p>
            <a:pPr marL="45720" indent="0">
              <a:buNone/>
            </a:pPr>
            <a:r>
              <a:rPr lang="ru-RU" dirty="0"/>
              <a:t>о</a:t>
            </a:r>
            <a:r>
              <a:rPr lang="ru-RU" dirty="0" smtClean="0"/>
              <a:t>ткрытия.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5661248"/>
            <a:ext cx="7992888" cy="39604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sz="2400" dirty="0" smtClean="0"/>
              <a:t>Клод </a:t>
            </a:r>
            <a:r>
              <a:rPr lang="ru-RU" sz="2400" dirty="0"/>
              <a:t>Моне  «Впечатление. Восход солнца»</a:t>
            </a:r>
          </a:p>
          <a:p>
            <a:pPr marL="0" indent="0" algn="l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9359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19" y="764704"/>
            <a:ext cx="3960440" cy="4270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596111"/>
            <a:ext cx="3528392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0" y="5034889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atin typeface="Monotype Corsiva" pitchFamily="66" charset="0"/>
              </a:rPr>
              <a:t>«Душа ваша-пейзаж» (Поль Верлен)</a:t>
            </a:r>
            <a:endParaRPr lang="ru-RU" sz="3000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5674022"/>
            <a:ext cx="87479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Произведения импрессионистов дарят ощущение радости жизни и единства </a:t>
            </a:r>
          </a:p>
          <a:p>
            <a:r>
              <a:rPr lang="ru-RU" dirty="0"/>
              <a:t>ч</a:t>
            </a:r>
            <a:r>
              <a:rPr lang="ru-RU" dirty="0" smtClean="0"/>
              <a:t>еловека со всем, что его </a:t>
            </a:r>
            <a:r>
              <a:rPr lang="ru-RU" dirty="0" smtClean="0"/>
              <a:t>окружает. Представители </a:t>
            </a:r>
            <a:r>
              <a:rPr lang="ru-RU" dirty="0" smtClean="0"/>
              <a:t>этого направления писали </a:t>
            </a:r>
          </a:p>
          <a:p>
            <a:r>
              <a:rPr lang="ru-RU" dirty="0" smtClean="0"/>
              <a:t>о том, что видели, </a:t>
            </a:r>
            <a:r>
              <a:rPr lang="ru-RU" dirty="0" smtClean="0"/>
              <a:t>слышали, ощущали </a:t>
            </a:r>
            <a:r>
              <a:rPr lang="ru-RU" dirty="0" smtClean="0"/>
              <a:t>вокруг себя.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556399" y="360973"/>
            <a:ext cx="1566706" cy="39604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sz="2400" dirty="0"/>
              <a:t>К. </a:t>
            </a:r>
            <a:r>
              <a:rPr lang="ru-RU" sz="2400" dirty="0" smtClean="0"/>
              <a:t>Моне</a:t>
            </a:r>
            <a:endParaRPr lang="ru-RU" sz="24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868144" y="162951"/>
            <a:ext cx="2016224" cy="39604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sz="2400" dirty="0" smtClean="0"/>
              <a:t>К</a:t>
            </a:r>
            <a:r>
              <a:rPr lang="ru-RU" sz="2400" dirty="0"/>
              <a:t>. Коровин </a:t>
            </a:r>
          </a:p>
          <a:p>
            <a:pPr marL="0" indent="0" algn="l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9033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3456384" cy="42918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683568" y="5013176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Представители разных видов искусств едины в своём восприятии </a:t>
            </a:r>
          </a:p>
          <a:p>
            <a:r>
              <a:rPr lang="ru-RU" dirty="0"/>
              <a:t>п</a:t>
            </a:r>
            <a:r>
              <a:rPr lang="ru-RU" dirty="0" smtClean="0"/>
              <a:t>ейзажа прежде всего как отражения мира чувств и переживаний</a:t>
            </a:r>
          </a:p>
          <a:p>
            <a:r>
              <a:rPr lang="ru-RU" dirty="0" err="1"/>
              <a:t>ч</a:t>
            </a:r>
            <a:r>
              <a:rPr lang="ru-RU" dirty="0" err="1" smtClean="0"/>
              <a:t>еловека.Такое</a:t>
            </a:r>
            <a:r>
              <a:rPr lang="ru-RU" dirty="0" smtClean="0"/>
              <a:t> изображение природы принято называть пейзажем</a:t>
            </a:r>
          </a:p>
          <a:p>
            <a:r>
              <a:rPr lang="ru-RU" dirty="0" smtClean="0"/>
              <a:t> настроения.</a:t>
            </a:r>
          </a:p>
          <a:p>
            <a:r>
              <a:rPr lang="ru-RU" dirty="0" smtClean="0"/>
              <a:t>«…Читать историю души» через изображение природы.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16632"/>
            <a:ext cx="3492388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755576" y="44624"/>
            <a:ext cx="4536504" cy="792088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dirty="0" err="1" smtClean="0"/>
              <a:t>И.Грабарь</a:t>
            </a:r>
            <a:r>
              <a:rPr lang="ru-RU" sz="1800" dirty="0" smtClean="0"/>
              <a:t> </a:t>
            </a:r>
            <a:r>
              <a:rPr lang="ru-RU" sz="1800" dirty="0"/>
              <a:t>«Зимний пейзаж»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644008" y="4390437"/>
            <a:ext cx="5112568" cy="79208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sz="1800" dirty="0"/>
              <a:t>Исаак Левитан «Февральская лазурь</a:t>
            </a:r>
            <a:r>
              <a:rPr lang="ru-RU" sz="1800" dirty="0" smtClean="0"/>
              <a:t>»</a:t>
            </a:r>
            <a:br>
              <a:rPr lang="ru-RU" sz="1800" dirty="0" smtClean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21610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30" y="1163449"/>
            <a:ext cx="4913220" cy="3705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5677641" y="456347"/>
            <a:ext cx="27222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Язык импрессионизма-</a:t>
            </a:r>
          </a:p>
          <a:p>
            <a:r>
              <a:rPr lang="ru-RU" dirty="0"/>
              <a:t>я</a:t>
            </a:r>
            <a:r>
              <a:rPr lang="ru-RU" dirty="0" smtClean="0"/>
              <a:t>зык образов ,красок,</a:t>
            </a:r>
          </a:p>
          <a:p>
            <a:r>
              <a:rPr lang="ru-RU" dirty="0"/>
              <a:t>з</a:t>
            </a:r>
            <a:r>
              <a:rPr lang="ru-RU" dirty="0" smtClean="0"/>
              <a:t>вуков…и впечатлений!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677641" y="1701426"/>
            <a:ext cx="32163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Лирическая созерцательность, неопределённость, полутона, мелодическое</a:t>
            </a:r>
          </a:p>
          <a:p>
            <a:r>
              <a:rPr lang="ru-RU" dirty="0"/>
              <a:t>з</a:t>
            </a:r>
            <a:r>
              <a:rPr lang="ru-RU" dirty="0" smtClean="0"/>
              <a:t>вучание…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677641" y="3552234"/>
            <a:ext cx="29241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Способность уловить </a:t>
            </a:r>
          </a:p>
          <a:p>
            <a:r>
              <a:rPr lang="ru-RU" dirty="0" smtClean="0"/>
              <a:t>неуловимое…Остановить </a:t>
            </a:r>
          </a:p>
          <a:p>
            <a:r>
              <a:rPr lang="ru-RU" dirty="0" smtClean="0"/>
              <a:t>Мгновение…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5963" y="5241643"/>
            <a:ext cx="5746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Произведения импрессионистов-результат живого мгновенного впечатления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677641" y="4698179"/>
            <a:ext cx="2797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Краски чистых цветов…</a:t>
            </a:r>
            <a:endParaRPr lang="ru-RU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6233" y="456347"/>
            <a:ext cx="9144000" cy="792088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 smtClean="0"/>
              <a:t>	Константин </a:t>
            </a:r>
            <a:r>
              <a:rPr lang="ru-RU" sz="2400" dirty="0" err="1"/>
              <a:t>Юон</a:t>
            </a:r>
            <a:r>
              <a:rPr lang="ru-RU" sz="2400" dirty="0"/>
              <a:t> «Пейзаж»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89262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45224"/>
            <a:ext cx="9144000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Исаак Левитан «Март»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836712"/>
            <a:ext cx="5900471" cy="4425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8265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509" y="2539110"/>
            <a:ext cx="4355607" cy="3914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5" y="332656"/>
            <a:ext cx="4176464" cy="38578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4169286" y="1025233"/>
            <a:ext cx="49392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atin typeface="Monotype Corsiva" pitchFamily="66" charset="0"/>
              </a:rPr>
              <a:t>«Целый мир от красоты…»</a:t>
            </a:r>
            <a:endParaRPr lang="ru-RU" sz="3000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284" y="4845143"/>
            <a:ext cx="44027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latin typeface="Monotype Corsiva" pitchFamily="66" charset="0"/>
              </a:rPr>
              <a:t>Мир прекрасного, гармонии</a:t>
            </a:r>
          </a:p>
          <a:p>
            <a:pPr algn="ctr"/>
            <a:r>
              <a:rPr lang="ru-RU" sz="3000" dirty="0">
                <a:latin typeface="Monotype Corsiva" pitchFamily="66" charset="0"/>
              </a:rPr>
              <a:t>и</a:t>
            </a:r>
            <a:r>
              <a:rPr lang="ru-RU" sz="3000" dirty="0" smtClean="0">
                <a:latin typeface="Monotype Corsiva" pitchFamily="66" charset="0"/>
              </a:rPr>
              <a:t> чувства…</a:t>
            </a:r>
            <a:endParaRPr lang="ru-RU" sz="30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28265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107</TotalTime>
  <Words>274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Импрессионизм в искусстве</vt:lpstr>
      <vt:lpstr>Презентация PowerPoint</vt:lpstr>
      <vt:lpstr>Презентация PowerPoint</vt:lpstr>
      <vt:lpstr>Презентация PowerPoint</vt:lpstr>
      <vt:lpstr>И.Грабарь «Зимний пейзаж» </vt:lpstr>
      <vt:lpstr> Константин Юон «Пейзаж» </vt:lpstr>
      <vt:lpstr>Исаак Левитан «Март»</vt:lpstr>
      <vt:lpstr>Презентация PowerPoint</vt:lpstr>
    </vt:vector>
  </TitlesOfParts>
  <Company>OEM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Импрессионизм в искусстве</dc:title>
  <dc:creator>Юлаева Ирина А.</dc:creator>
  <cp:lastModifiedBy>Юлаева Ирина А.</cp:lastModifiedBy>
  <cp:revision>31</cp:revision>
  <dcterms:created xsi:type="dcterms:W3CDTF">2013-02-06T08:25:45Z</dcterms:created>
  <dcterms:modified xsi:type="dcterms:W3CDTF">2013-02-11T07:35:16Z</dcterms:modified>
</cp:coreProperties>
</file>