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://cs307710.vk.me/v307710031/b5b7/rPSc5k4Pd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835696" cy="254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908720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/>
              <a:t>Основы композиции в фотографии</a:t>
            </a:r>
            <a:endParaRPr lang="ru-RU" sz="6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94116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Объединение :Искусство фотографии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Педагог: Соловьева Ирина Вячеславовна</a:t>
            </a:r>
            <a:endParaRPr lang="ru-RU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Например: вы фотографируете пейзаж. На передний план можно поставить камни, на средний — деревья, на задний — горы.</a:t>
            </a:r>
            <a:endParaRPr lang="ru-RU" sz="2400" i="1" dirty="0"/>
          </a:p>
        </p:txBody>
      </p:sp>
      <p:pic>
        <p:nvPicPr>
          <p:cNvPr id="23554" name="Picture 2" descr="правила композиции в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453650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5877272"/>
            <a:ext cx="26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Автор — </a:t>
            </a:r>
            <a:r>
              <a:rPr lang="en-US" i="1" dirty="0" smtClean="0"/>
              <a:t>Gary </a:t>
            </a:r>
            <a:r>
              <a:rPr lang="en-US" i="1" dirty="0" err="1" smtClean="0"/>
              <a:t>McParland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700808"/>
            <a:ext cx="28803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Еще один способ передать объем на фотографии – главный объект ставится на передний план, а фон размывается. Один из способов размытия фона — использование максимально открытой диафрагмы.</a:t>
            </a:r>
            <a:endParaRPr lang="ru-RU" sz="2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1663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Основы композиции в фотографии</a:t>
            </a:r>
            <a:r>
              <a:rPr lang="ru-RU" sz="2800" i="1" dirty="0" smtClean="0"/>
              <a:t>.</a:t>
            </a:r>
          </a:p>
          <a:p>
            <a:pPr algn="ctr"/>
            <a:r>
              <a:rPr lang="ru-RU" sz="2800" i="1" dirty="0" smtClean="0"/>
              <a:t> Совет №4 </a:t>
            </a:r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196752"/>
            <a:ext cx="3546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Тональная перспектива.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0080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Ощущение объема также можно </a:t>
            </a:r>
          </a:p>
          <a:p>
            <a:pPr algn="ctr"/>
            <a:r>
              <a:rPr lang="ru-RU" sz="2400" i="1" dirty="0" smtClean="0"/>
              <a:t>передать и с помощью цвета.</a:t>
            </a:r>
            <a:endParaRPr lang="ru-RU" sz="2400" i="1" dirty="0"/>
          </a:p>
        </p:txBody>
      </p:sp>
      <p:pic>
        <p:nvPicPr>
          <p:cNvPr id="22530" name="Picture 2" descr="правила композиции в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466725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75656" y="5733256"/>
            <a:ext cx="2203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Автор — </a:t>
            </a:r>
            <a:r>
              <a:rPr lang="en-US" i="1" dirty="0" smtClean="0"/>
              <a:t>Martin </a:t>
            </a:r>
            <a:r>
              <a:rPr lang="en-US" i="1" dirty="0" err="1" smtClean="0"/>
              <a:t>Rak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2492896"/>
            <a:ext cx="2736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Темные предметы кажутся нам более близкими, светлые – удаленными. Если передний план будет темнее заднего, то ощущение глубины усилиться.</a:t>
            </a:r>
            <a:endParaRPr lang="ru-RU" sz="24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Основы композиции в фотографии</a:t>
            </a:r>
            <a:r>
              <a:rPr lang="ru-RU" sz="2800" i="1" dirty="0" smtClean="0"/>
              <a:t>. </a:t>
            </a:r>
          </a:p>
          <a:p>
            <a:pPr algn="ctr"/>
            <a:r>
              <a:rPr lang="ru-RU" sz="2800" i="1" dirty="0" smtClean="0"/>
              <a:t>Совет №5 </a:t>
            </a:r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980728"/>
            <a:ext cx="3351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Цветовая композиция.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1277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Каждый цвет имеет свое эмоциональное воздействие на человека.</a:t>
            </a:r>
          </a:p>
          <a:p>
            <a:pPr algn="ctr"/>
            <a:r>
              <a:rPr lang="ru-RU" sz="2400" i="1" dirty="0" smtClean="0"/>
              <a:t>Теплые цвета – оранжевый, желтый, красный </a:t>
            </a:r>
            <a:r>
              <a:rPr lang="ru-RU" sz="2400" i="1" dirty="0" err="1" smtClean="0"/>
              <a:t>напоминаютнам</a:t>
            </a:r>
            <a:r>
              <a:rPr lang="ru-RU" sz="2400" i="1" dirty="0" smtClean="0"/>
              <a:t> лето, солнце, тепло. Такие же ассоциации возникают при просмотре фотографий, выполненных в этих цветах.</a:t>
            </a:r>
            <a:endParaRPr lang="ru-RU" sz="2400" i="1" dirty="0"/>
          </a:p>
        </p:txBody>
      </p:sp>
      <p:pic>
        <p:nvPicPr>
          <p:cNvPr id="26626" name="Picture 2" descr="правила композиции в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4392488" cy="2922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76056" y="4581128"/>
            <a:ext cx="249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Автор — </a:t>
            </a:r>
            <a:r>
              <a:rPr lang="en-US" i="1" dirty="0" smtClean="0"/>
              <a:t>Dave Williams</a:t>
            </a:r>
            <a:endParaRPr lang="ru-R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76470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Холодные цвета – синий, розовый, фиолетовый – отдаляют объект от зрителя и ассоциируются с холодом, зимой, водой.</a:t>
            </a:r>
            <a:endParaRPr lang="ru-RU" sz="2400" i="1" dirty="0"/>
          </a:p>
        </p:txBody>
      </p:sp>
      <p:pic>
        <p:nvPicPr>
          <p:cNvPr id="25602" name="Picture 2" descr="правила композиции в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496855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36096" y="3501008"/>
            <a:ext cx="235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Автор — </a:t>
            </a:r>
            <a:r>
              <a:rPr lang="en-US" i="1" dirty="0" smtClean="0"/>
              <a:t>David Mould</a:t>
            </a:r>
            <a:endParaRPr lang="ru-RU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Насыщенность цвета также влияет на эмоции зрителя.</a:t>
            </a:r>
          </a:p>
          <a:p>
            <a:r>
              <a:rPr lang="ru-RU" sz="2400" i="1" dirty="0" smtClean="0"/>
              <a:t>Мягкие тона создают ощущение покоя и ностальгии.</a:t>
            </a:r>
          </a:p>
          <a:p>
            <a:r>
              <a:rPr lang="ru-RU" sz="2400" i="1" dirty="0" smtClean="0"/>
              <a:t>Яркие краски используются для привлечения внимания, напористости, чувственности, поэтому их зачастую используют в рекламной фотографии.</a:t>
            </a:r>
          </a:p>
          <a:p>
            <a:r>
              <a:rPr lang="ru-RU" sz="2400" i="1" dirty="0" smtClean="0"/>
              <a:t>Следует осторожно относиться к подбору цветов в кадре, иначе может получиться несуразица – композиция будет попросту разваливаться.</a:t>
            </a:r>
          </a:p>
          <a:p>
            <a:r>
              <a:rPr lang="ru-RU" sz="2400" i="1" dirty="0" smtClean="0"/>
              <a:t>Избегайте ярких цветовых пятен в стороне от главного объекта съемки, иначе это будет отвлекать зрителя.</a:t>
            </a:r>
            <a:endParaRPr lang="ru-RU" sz="24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34271"/>
            <a:ext cx="2123728" cy="2123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6804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Основы композиции в фотографии</a:t>
            </a:r>
            <a:r>
              <a:rPr lang="ru-RU" sz="2800" i="1" dirty="0" smtClean="0"/>
              <a:t>. Совет №6</a:t>
            </a:r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908720"/>
            <a:ext cx="3824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Черно-белая фотография.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60841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Поклонники черно-белой фотографии знают, что белый цвет кажется объемней черного.</a:t>
            </a:r>
          </a:p>
          <a:p>
            <a:r>
              <a:rPr lang="ru-RU" sz="2400" i="1" dirty="0" smtClean="0"/>
              <a:t>На черно белом снимке глаз в первую очередь схватывает самые светлые пятна и только потом переходит к темным.</a:t>
            </a:r>
          </a:p>
          <a:p>
            <a:r>
              <a:rPr lang="ru-RU" sz="2400" i="1" dirty="0" smtClean="0"/>
              <a:t>На этом эффекте основана следующая иллюзия:</a:t>
            </a:r>
          </a:p>
          <a:p>
            <a:r>
              <a:rPr lang="ru-RU" sz="2400" i="1" dirty="0" smtClean="0"/>
              <a:t>На листе в ровную черно-белую полоску будет казаться, что белые полоски шире.</a:t>
            </a:r>
          </a:p>
          <a:p>
            <a:r>
              <a:rPr lang="ru-RU" sz="2400" i="1" dirty="0" smtClean="0"/>
              <a:t>Ярко белый предмет будь он на переднем или заднем плане обязательно покажется в этой композиции главным.</a:t>
            </a:r>
            <a:endParaRPr lang="ru-RU" sz="2400" i="1" dirty="0"/>
          </a:p>
        </p:txBody>
      </p:sp>
      <p:pic>
        <p:nvPicPr>
          <p:cNvPr id="27652" name="Picture 4" descr="http://farm1.staticflickr.com/325/18864139294_03fd34da2c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649" y="908720"/>
            <a:ext cx="316835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16632"/>
            <a:ext cx="6516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Основы композиции в фотографии. </a:t>
            </a:r>
            <a:r>
              <a:rPr lang="ru-RU" sz="2800" i="1" dirty="0" smtClean="0"/>
              <a:t>Совет №7 </a:t>
            </a:r>
            <a:endParaRPr lang="ru-RU" sz="28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124744"/>
            <a:ext cx="4832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Используйте правило диагоналей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628800"/>
            <a:ext cx="51480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 идеале мы с вами должны научиться управлять взглядом зрителя: мы должны взять зрителя за руки и привести к главному объекту кадра.</a:t>
            </a:r>
          </a:p>
          <a:p>
            <a:r>
              <a:rPr lang="ru-RU" sz="2400" i="1" dirty="0" smtClean="0"/>
              <a:t>Для этого нужно использовать различные линии – дорога, провода, линия берега, рельсы, в общем все, что вашей душе угодно (даже линию взгляда). Линии не обязательно должны быть прямыми.</a:t>
            </a:r>
            <a:endParaRPr lang="ru-RU" sz="2400" i="1" dirty="0"/>
          </a:p>
        </p:txBody>
      </p:sp>
      <p:pic>
        <p:nvPicPr>
          <p:cNvPr id="30722" name="Picture 2" descr="правила композиции в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110334" cy="401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499992" y="5805264"/>
            <a:ext cx="28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Автор — </a:t>
            </a:r>
            <a:r>
              <a:rPr lang="en-US" i="1" dirty="0" smtClean="0"/>
              <a:t>David Nightingale</a:t>
            </a:r>
            <a:endParaRPr lang="ru-RU" i="1" dirty="0"/>
          </a:p>
        </p:txBody>
      </p:sp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094311"/>
            <a:ext cx="1763688" cy="1763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Восходящие линии, ведущие из левого нижнего угла в правый верхний выглядят напряженнее нисходящих, это может быть связано с тем, что мы читаем слева направо, сверху вниз, здесь же взгляд должен вскарабкиваться наверх, что требует больших усилий.</a:t>
            </a:r>
            <a:endParaRPr lang="ru-RU" sz="2400" i="1" dirty="0"/>
          </a:p>
        </p:txBody>
      </p:sp>
      <p:pic>
        <p:nvPicPr>
          <p:cNvPr id="29698" name="Picture 2" descr="правила композиции в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996952"/>
            <a:ext cx="4667250" cy="289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68407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Восходящие линии ассоциируются с динамикой, движением.</a:t>
            </a:r>
          </a:p>
          <a:p>
            <a:pPr algn="ctr"/>
            <a:r>
              <a:rPr lang="ru-RU" sz="2400" i="1" dirty="0" smtClean="0"/>
              <a:t>Нисходящие линии – из вершины левого верхнего угла в правый нижний, ассоциируются они со спокойствием и умиротворением.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правила композиции в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24944"/>
            <a:ext cx="4667250" cy="288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0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 smtClean="0"/>
              <a:t>Теперь вы знаете,</a:t>
            </a:r>
          </a:p>
          <a:p>
            <a:pPr algn="ctr"/>
            <a:r>
              <a:rPr lang="ru-RU" sz="5400" i="1" dirty="0" smtClean="0"/>
              <a:t> как сделать кадр совершеннее</a:t>
            </a:r>
            <a:endParaRPr lang="ru-RU" sz="5400" i="1" dirty="0"/>
          </a:p>
        </p:txBody>
      </p:sp>
      <p:pic>
        <p:nvPicPr>
          <p:cNvPr id="31748" name="Picture 4" descr="http://www.blog.magicwish.ru/happyprinces/files/2012/01/8724821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068960"/>
            <a:ext cx="4489681" cy="3367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332656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Основы композиции в фотографии</a:t>
            </a:r>
            <a:r>
              <a:rPr lang="ru-RU" sz="2800" i="1" dirty="0" smtClean="0"/>
              <a:t>. Совет №1</a:t>
            </a:r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i="1" dirty="0" smtClean="0"/>
              <a:t>Используйте правило золотого сечения и правило третей.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36912"/>
            <a:ext cx="5580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Разделите кадр на три равные части по горизонтали и три по вертикали.</a:t>
            </a:r>
            <a:endParaRPr lang="ru-RU" sz="2400" i="1" dirty="0"/>
          </a:p>
        </p:txBody>
      </p:sp>
      <p:pic>
        <p:nvPicPr>
          <p:cNvPr id="17410" name="Picture 2" descr="http://lepser.ru/wp-content/uploads/2011/07/pravilo-tretey-v-fotografii-490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501008"/>
            <a:ext cx="4667250" cy="289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1772816"/>
            <a:ext cx="69127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Использованы фотографии с сайта 500px.com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/>
          </a:p>
          <a:p>
            <a:pPr>
              <a:buFont typeface="Wingdings" pitchFamily="2" charset="2"/>
              <a:buChar char="v"/>
            </a:pPr>
            <a:r>
              <a:rPr lang="en-US" sz="2400" i="1" dirty="0" smtClean="0"/>
              <a:t>http://lepser.ru/teoriya-fotografii/osnovyi-kompozitsii-v-fotografii-21-sovet-kak-sdelat-kadr-neotrazimyim-chast-1.html</a:t>
            </a:r>
            <a:endParaRPr lang="ru-RU" sz="2400" i="1" dirty="0" smtClean="0"/>
          </a:p>
          <a:p>
            <a:endParaRPr lang="ru-RU" sz="2400" i="1" dirty="0" smtClean="0"/>
          </a:p>
          <a:p>
            <a:pPr>
              <a:buFont typeface="Wingdings" pitchFamily="2" charset="2"/>
              <a:buChar char="v"/>
            </a:pPr>
            <a:r>
              <a:rPr lang="en-US" sz="2400" i="1" dirty="0" smtClean="0"/>
              <a:t>http://www.2fons.ru/download/30655/1920x1080/</a:t>
            </a:r>
            <a:endParaRPr lang="ru-RU" sz="2400" i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692696"/>
            <a:ext cx="4415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Используемые источники: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Самые эффектные зоны находятся в точках  пересечения линий друг с другом</a:t>
            </a:r>
          </a:p>
          <a:p>
            <a:pPr algn="ctr"/>
            <a:r>
              <a:rPr lang="ru-RU" sz="2400" i="1" dirty="0" smtClean="0"/>
              <a:t> (узел внимания – так называется эта точка).</a:t>
            </a:r>
          </a:p>
          <a:p>
            <a:pPr algn="ctr"/>
            <a:r>
              <a:rPr lang="ru-RU" sz="2400" i="1" dirty="0" smtClean="0"/>
              <a:t> Именно в этих зонах лучше располагать главный объект кадра.</a:t>
            </a:r>
            <a:endParaRPr lang="ru-RU" sz="2400" i="1" dirty="0"/>
          </a:p>
        </p:txBody>
      </p:sp>
      <p:pic>
        <p:nvPicPr>
          <p:cNvPr id="16386" name="Picture 2" descr="правила композиции в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20888"/>
            <a:ext cx="466725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07704" y="5661248"/>
            <a:ext cx="417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Автор изображения —  </a:t>
            </a:r>
            <a:r>
              <a:rPr lang="en-US" i="1" dirty="0" err="1" smtClean="0"/>
              <a:t>Artem</a:t>
            </a:r>
            <a:r>
              <a:rPr lang="en-US" i="1" dirty="0" smtClean="0"/>
              <a:t> </a:t>
            </a:r>
            <a:r>
              <a:rPr lang="en-US" i="1" dirty="0" err="1" smtClean="0"/>
              <a:t>Yankovsky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620688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Если расположить линию горизонта по одной из этих линий, то кадр будет смотреться гармоничней.</a:t>
            </a:r>
            <a:endParaRPr lang="ru-RU" sz="2400" i="1" dirty="0"/>
          </a:p>
        </p:txBody>
      </p:sp>
      <p:pic>
        <p:nvPicPr>
          <p:cNvPr id="15362" name="Picture 2" descr="http://lepser.ru/wp-content/uploads/2011/07/osnovy-kompozicii-v-fotografii-big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72816"/>
            <a:ext cx="4972573" cy="398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27784" y="5877272"/>
            <a:ext cx="2609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Автор — </a:t>
            </a:r>
            <a:r>
              <a:rPr lang="en-US" i="1" dirty="0" smtClean="0"/>
              <a:t>Francis Gagnon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Не стоит располагать дерево или столб в центре – такое расположение разделяет поле кадра на две независимые части, и запутывает зрителя – он не может определить какая часть кадра важнее.</a:t>
            </a:r>
            <a:endParaRPr lang="ru-RU" sz="2400" i="1" dirty="0"/>
          </a:p>
        </p:txBody>
      </p:sp>
      <p:pic>
        <p:nvPicPr>
          <p:cNvPr id="21506" name="Picture 2" descr="правила композиции в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32856"/>
            <a:ext cx="3731146" cy="412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59632" y="6309320"/>
            <a:ext cx="222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Автор — </a:t>
            </a:r>
            <a:r>
              <a:rPr lang="en-US" i="1" dirty="0" err="1" smtClean="0"/>
              <a:t>Caras</a:t>
            </a:r>
            <a:r>
              <a:rPr lang="en-US" i="1" dirty="0" smtClean="0"/>
              <a:t> </a:t>
            </a:r>
            <a:r>
              <a:rPr lang="en-US" i="1" dirty="0" err="1" smtClean="0"/>
              <a:t>Ionut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2636912"/>
            <a:ext cx="471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 данном случае кадр очень удачно дополняет собака. </a:t>
            </a:r>
          </a:p>
          <a:p>
            <a:r>
              <a:rPr lang="ru-RU" sz="2400" i="1" dirty="0" smtClean="0"/>
              <a:t>Без нее фотография выглядела бы очень пустой.</a:t>
            </a:r>
            <a:endParaRPr lang="ru-RU" sz="2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116632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Основы композиции в фотографии</a:t>
            </a:r>
            <a:r>
              <a:rPr lang="ru-RU" sz="2800" i="1" dirty="0" smtClean="0"/>
              <a:t>. Совет №2 </a:t>
            </a:r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052736"/>
            <a:ext cx="4142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Геометрическая композиция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Все объекты нашего мира можно подогнать под простые геометрические формы – линия, треугольник, квадрат, эллипс, круг.</a:t>
            </a:r>
          </a:p>
          <a:p>
            <a:r>
              <a:rPr lang="ru-RU" sz="2400" i="1" dirty="0" smtClean="0"/>
              <a:t>Каждая из этих форм будет вызывать определенные эмоции.</a:t>
            </a:r>
          </a:p>
          <a:p>
            <a:r>
              <a:rPr lang="ru-RU" sz="2400" i="1" dirty="0" smtClean="0"/>
              <a:t>Если долго смотреть на квадрат или прямоугольник возникает ощущение стабильности.</a:t>
            </a:r>
            <a:endParaRPr lang="ru-RU" sz="2400" i="1" dirty="0"/>
          </a:p>
        </p:txBody>
      </p:sp>
      <p:pic>
        <p:nvPicPr>
          <p:cNvPr id="20482" name="Picture 2" descr="правила композиции в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2894434" cy="2894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707904" y="508518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 — </a:t>
            </a:r>
            <a:r>
              <a:rPr lang="en-US" i="1" dirty="0" smtClean="0"/>
              <a:t>Steve (Maxx) </a:t>
            </a:r>
            <a:r>
              <a:rPr lang="en-US" i="1" dirty="0" err="1" smtClean="0"/>
              <a:t>Landeros</a:t>
            </a:r>
            <a:endParaRPr lang="ru-RU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62068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Треугольник, стоящий на основании смотрится устойчивым, а если его поставить на вершину?</a:t>
            </a:r>
          </a:p>
          <a:p>
            <a:pPr algn="ctr"/>
            <a:r>
              <a:rPr lang="ru-RU" sz="2400" i="1" dirty="0" smtClean="0"/>
              <a:t> От устойчивости не останется и следа, </a:t>
            </a:r>
          </a:p>
          <a:p>
            <a:pPr algn="ctr"/>
            <a:r>
              <a:rPr lang="ru-RU" sz="2400" i="1" dirty="0" smtClean="0"/>
              <a:t>кажется, что он вот </a:t>
            </a:r>
            <a:r>
              <a:rPr lang="ru-RU" sz="2400" i="1" dirty="0" err="1" smtClean="0"/>
              <a:t>вот</a:t>
            </a:r>
            <a:r>
              <a:rPr lang="ru-RU" sz="2400" i="1" dirty="0" smtClean="0"/>
              <a:t> упадет.</a:t>
            </a:r>
            <a:endParaRPr lang="ru-RU" sz="2400" i="1" dirty="0"/>
          </a:p>
        </p:txBody>
      </p:sp>
      <p:pic>
        <p:nvPicPr>
          <p:cNvPr id="19458" name="Picture 2" descr="правила композиции в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76872"/>
            <a:ext cx="5099298" cy="340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39752" y="5805264"/>
            <a:ext cx="2567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Автор — </a:t>
            </a:r>
            <a:r>
              <a:rPr lang="en-US" i="1" dirty="0" smtClean="0"/>
              <a:t>Garry </a:t>
            </a:r>
            <a:r>
              <a:rPr lang="en-US" i="1" dirty="0" err="1" smtClean="0"/>
              <a:t>Schlatter</a:t>
            </a:r>
            <a:endParaRPr lang="ru-RU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35696" y="620688"/>
            <a:ext cx="4167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smtClean="0"/>
              <a:t>Круг ассоциируется с уютом,</a:t>
            </a:r>
          </a:p>
          <a:p>
            <a:pPr algn="ctr"/>
            <a:r>
              <a:rPr lang="ru-RU" sz="2400" i="1" dirty="0" smtClean="0"/>
              <a:t> спокойствием.</a:t>
            </a:r>
            <a:endParaRPr lang="ru-RU" sz="2400" i="1" dirty="0"/>
          </a:p>
        </p:txBody>
      </p:sp>
      <p:pic>
        <p:nvPicPr>
          <p:cNvPr id="18434" name="Picture 2" descr="правила композиции в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00808"/>
            <a:ext cx="331236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8024" y="3212976"/>
            <a:ext cx="2586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Автор — </a:t>
            </a:r>
            <a:r>
              <a:rPr lang="en-US" i="1" dirty="0" err="1" smtClean="0"/>
              <a:t>Nadya</a:t>
            </a:r>
            <a:r>
              <a:rPr lang="en-US" i="1" dirty="0" smtClean="0"/>
              <a:t> </a:t>
            </a:r>
            <a:r>
              <a:rPr lang="en-US" i="1" dirty="0" err="1" smtClean="0"/>
              <a:t>Chudina</a:t>
            </a:r>
            <a:endParaRPr lang="ru-RU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558"/>
            <a:ext cx="9143999" cy="6883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vwp.ie/_imgstore/1/4011962311/page_landscapes-and-photoshop_fDG_4InzTE8CqMoG5WlXO/OkHPr9b5cmDXiV_9Q7vLkOKO6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49"/>
            <a:ext cx="257175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260648"/>
            <a:ext cx="6156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Основы композиции в фотографии</a:t>
            </a:r>
            <a:r>
              <a:rPr lang="ru-RU" sz="2800" i="1" dirty="0" smtClean="0"/>
              <a:t>. Совет №3</a:t>
            </a:r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340768"/>
            <a:ext cx="604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Перспектива, выделение пространством.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060848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Человек смотрит на мир двумя глазами, и за счет этого все объекты мы видим объемно. Современный фотоаппарат пока еще передает двухмерную плоскую картинку. </a:t>
            </a:r>
          </a:p>
          <a:p>
            <a:r>
              <a:rPr lang="ru-RU" sz="2400" i="1" dirty="0" smtClean="0"/>
              <a:t>Для того, чтобы передать объем на фотографии (глубину пространства или перспективу другими словами) нужно использовать передний, средний и задний план.</a:t>
            </a:r>
            <a:endParaRPr lang="ru-RU" sz="24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789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Ириша</dc:creator>
  <cp:lastModifiedBy>User12</cp:lastModifiedBy>
  <cp:revision>45</cp:revision>
  <dcterms:created xsi:type="dcterms:W3CDTF">2016-03-28T13:52:03Z</dcterms:created>
  <dcterms:modified xsi:type="dcterms:W3CDTF">2016-03-31T10:21:26Z</dcterms:modified>
</cp:coreProperties>
</file>