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2924944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Объединение : Искусство фотографии</a:t>
            </a:r>
          </a:p>
          <a:p>
            <a:endParaRPr lang="ru-RU" sz="2800" i="1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Педагог: Соловьева Ирина Вячеславовна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428604"/>
            <a:ext cx="7072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Исторический пейзаж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изображает, как выглядели города,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парки, селения в прошлом.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www.magput.ru/pics/large/80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4584323" cy="336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repfineart.com/content/styles/gallery_thumbnail/public/paintings/Pieter-Bruegel-the-Elder-Tower-of-Babel-2.jpg?itok=nsjVBF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214554"/>
            <a:ext cx="3905256" cy="2928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1670" y="928670"/>
            <a:ext cx="5096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Марина – это морской пейзаж.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cs7004.vk.me/c616525/v616525717/a422/HEk67EVUD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857364"/>
            <a:ext cx="6143668" cy="34685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714356"/>
            <a:ext cx="6786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Также часто в пейзаже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изображаются виды городов и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сельской местности.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fifa-worldcup2018.ru/wp-content/uploads/2015/10/1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4857784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s0.geograph.org.uk/photos/07/40/074072_78cc01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10" y="2428868"/>
            <a:ext cx="3929090" cy="2946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27784" y="0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Пейзаж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13316" name="Picture 4" descr="http://print4you.com.ua/upload/resize_cache/iblock/1ac/640_240_1/1acfae228415d96debf329dff5a6de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24944"/>
            <a:ext cx="3286148" cy="26474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318" name="Picture 6" descr="http://www.walltor.com/images/wallpaper/maritime-pine---french-landscape-oil-paintings--16001200-85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20" name="Picture 8" descr="http://artfiles.alphacoders.com/555/thumb-555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908720"/>
            <a:ext cx="4288914" cy="19192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http://topreferat.znate.ru/pars_docs/refs/44/43446/43446_html_m362646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140968"/>
            <a:ext cx="3395629" cy="2546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656184" y="5572397"/>
            <a:ext cx="7524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Объединение : </a:t>
            </a:r>
            <a:r>
              <a:rPr lang="ru-RU" sz="2800" i="1" dirty="0" smtClean="0">
                <a:solidFill>
                  <a:srgbClr val="002060"/>
                </a:solidFill>
              </a:rPr>
              <a:t>«Искусство фотографии»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Педагог дополнительного образования: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Соловьева </a:t>
            </a:r>
            <a:r>
              <a:rPr lang="ru-RU" sz="2800" i="1" dirty="0" smtClean="0">
                <a:solidFill>
                  <a:srgbClr val="002060"/>
                </a:solidFill>
              </a:rPr>
              <a:t>Ирина Вячеславовна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714356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Пейзаж – это изображение  природы, вида местности, ландшафта.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://www.topoboi.com/mini/201308/9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785926"/>
            <a:ext cx="5143536" cy="3509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357166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Жанр пейзажа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встречается в таких видах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изобразительного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искусства как графика,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живопись, художественная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фотография.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cs623727.vk.me/v623727609/30937/TWVK5wxo2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643182"/>
            <a:ext cx="3048000" cy="252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www.xn--19-jlc2ep.xn--p1ai/image/zhivopis_prog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786190"/>
            <a:ext cx="3000396" cy="247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http://cache.desktopnexus.com/thumbseg/1477/1477204-bigthumbn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8638" y="2786058"/>
            <a:ext cx="347536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00298" y="714356"/>
            <a:ext cx="3390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Графический пейзаж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i.allday.ru/uploads/posts/2010-10/1287507289_zimniy-peyzazh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428736"/>
            <a:ext cx="4929222" cy="4188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14612" y="928670"/>
            <a:ext cx="3396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Живописный пейзаж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9220" name="Picture 4" descr="http://images.forwallpaper.com/files/thumbs/list/3/30393__at-the-edge-of-a-birch-fores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85926"/>
            <a:ext cx="4902325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0" y="928670"/>
            <a:ext cx="4962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Художественная фотография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s44.radikal.ru/i105/0905/cd/3f63ef836d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6096000" cy="3905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571480"/>
            <a:ext cx="6429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Пейзаж может иметь различную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тематику: городской пейзаж,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сельский, морской и т.д</a:t>
            </a:r>
            <a:r>
              <a:rPr lang="ru-RU" sz="2800" i="1" dirty="0" smtClean="0">
                <a:solidFill>
                  <a:srgbClr val="FF0000"/>
                </a:solidFill>
              </a:rPr>
              <a:t>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cs543103.vk.me/v543103677/7677/9SVs-tsI-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3286148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http://www.playing-field.ru/img/2015/052307/59422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000240"/>
            <a:ext cx="375989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4" name="Picture 6" descr="http://www.westendframing.com/finale_images/robert-finale-costa-azu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857628"/>
            <a:ext cx="3393305" cy="22622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200024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Одной из наиболее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популярных тем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пейзажа является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изображение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природы – видов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ландшафта.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w7t.ru/previews/7da9/9/2e714e80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00240"/>
            <a:ext cx="4114829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140</TotalTime>
  <Words>115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User8</dc:creator>
  <cp:lastModifiedBy>User12</cp:lastModifiedBy>
  <cp:revision>27</cp:revision>
  <dcterms:created xsi:type="dcterms:W3CDTF">2016-03-21T06:13:53Z</dcterms:created>
  <dcterms:modified xsi:type="dcterms:W3CDTF">2016-04-14T11:27:52Z</dcterms:modified>
</cp:coreProperties>
</file>