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6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714356"/>
            <a:ext cx="869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Интересные факты о фотографии и фотографах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1742" y="5072074"/>
            <a:ext cx="5672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Объединение «Искусство фотографии»</a:t>
            </a:r>
          </a:p>
          <a:p>
            <a:r>
              <a:rPr lang="ru-RU" sz="2400" b="1" dirty="0" smtClean="0"/>
              <a:t>Педагог: Соловьева Ирина Вячеславовна</a:t>
            </a:r>
            <a:endParaRPr lang="ru-RU" sz="2400" b="1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4394">
            <a:off x="918497" y="1862520"/>
            <a:ext cx="4594612" cy="2871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90872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Предшественница современной пленки – кассета с листами светочувствительной бумаги– весила около 15 кг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Самое интересное, что такой тяжелой ролькассеты (так называлась эта </a:t>
            </a:r>
            <a:r>
              <a:rPr lang="ru-RU" sz="2000" dirty="0" smtClean="0"/>
              <a:t>штуковина)хватало </a:t>
            </a:r>
            <a:r>
              <a:rPr lang="ru-RU" sz="2000" dirty="0" smtClean="0"/>
              <a:t>всего на 12 снимков.</a:t>
            </a:r>
            <a:endParaRPr lang="ru-RU" sz="2000" dirty="0"/>
          </a:p>
        </p:txBody>
      </p:sp>
      <p:pic>
        <p:nvPicPr>
          <p:cNvPr id="9218" name="Picture 2" descr="http://studiomio.ru/images/photo/interesting-rolkasseta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36912"/>
            <a:ext cx="3015216" cy="3313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821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Первой камерной, напоминающей современные цифровые «зеркалки»является</a:t>
            </a:r>
            <a:r>
              <a:rPr lang="ru-RU" b="1" dirty="0" smtClean="0"/>
              <a:t> </a:t>
            </a:r>
            <a:r>
              <a:rPr lang="ru-RU" dirty="0" err="1" smtClean="0"/>
              <a:t>SonyMavica</a:t>
            </a:r>
            <a:r>
              <a:rPr lang="ru-RU" dirty="0" smtClean="0"/>
              <a:t>, выпущенная в 1981 году.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 smtClean="0"/>
              <a:t>имела разрешение в 570х490 пикселей и оборудовалась сменными объективами. Правда, сами разработчики называли это устройство не фотоаппаратом, а статической видеокамерой, т.к. она обеспечивала лишь раскадровку ( последовательность рисунков, служащая вспомогательным средством при создании фильмов, мультфильмов или рекламных роликов) статичных изображений, а не их постоянный поток.</a:t>
            </a:r>
            <a:endParaRPr lang="ru-RU" dirty="0"/>
          </a:p>
        </p:txBody>
      </p:sp>
      <p:pic>
        <p:nvPicPr>
          <p:cNvPr id="8194" name="Picture 2" descr="https://im0-tub-ru.yandex.net/i?id=12a38c0607c815902d84c15eabe6346b&amp;n=33&amp;h=215&amp;w=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8895">
            <a:off x="2668288" y="3321700"/>
            <a:ext cx="3374686" cy="3182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060848"/>
            <a:ext cx="2520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Первое «селфи» в истории сделал </a:t>
            </a:r>
            <a:r>
              <a:rPr lang="ru-RU" sz="2000" dirty="0" smtClean="0"/>
              <a:t>американский</a:t>
            </a:r>
            <a:r>
              <a:rPr lang="ru-RU" sz="2000" dirty="0" smtClean="0"/>
              <a:t> фотожурналист </a:t>
            </a:r>
            <a:r>
              <a:rPr lang="ru-RU" sz="2000" b="1" dirty="0" err="1" smtClean="0"/>
              <a:t>Мэттью</a:t>
            </a:r>
            <a:r>
              <a:rPr lang="ru-RU" sz="2000" b="1" dirty="0" smtClean="0"/>
              <a:t> Б. </a:t>
            </a:r>
            <a:r>
              <a:rPr lang="ru-RU" sz="2000" b="1" dirty="0" err="1" smtClean="0"/>
              <a:t>Брэдди</a:t>
            </a:r>
            <a:r>
              <a:rPr lang="ru-RU" sz="2000" dirty="0" smtClean="0"/>
              <a:t>, творивший в середине XIX века.</a:t>
            </a:r>
            <a:endParaRPr lang="ru-RU" sz="2000" dirty="0"/>
          </a:p>
        </p:txBody>
      </p:sp>
      <p:pic>
        <p:nvPicPr>
          <p:cNvPr id="7170" name="Picture 2" descr="http://dnpr.com.ua/sites/default/files/u3591/650233_3_w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390076" cy="4636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один </a:t>
            </a:r>
            <a:r>
              <a:rPr lang="ru-RU" dirty="0" smtClean="0"/>
              <a:t>очень </a:t>
            </a:r>
            <a:r>
              <a:rPr lang="ru-RU" b="1" dirty="0" smtClean="0"/>
              <a:t>интересный факт</a:t>
            </a:r>
            <a:r>
              <a:rPr lang="ru-RU" dirty="0" smtClean="0"/>
              <a:t> о фотографии: оказывается, братья Люмьер являются не только изобретателями кинематографа, но и пионерами цветной фотографии! В 1903 году они запатентовали </a:t>
            </a:r>
            <a:r>
              <a:rPr lang="ru-RU" b="1" dirty="0" smtClean="0"/>
              <a:t>автохромный процесс </a:t>
            </a:r>
            <a:r>
              <a:rPr lang="ru-RU" dirty="0" smtClean="0"/>
              <a:t>создания снимков, который был единственным массовым способом получения цветных фотографий до 1935 года.</a:t>
            </a:r>
            <a:endParaRPr lang="ru-RU" dirty="0"/>
          </a:p>
        </p:txBody>
      </p:sp>
      <p:pic>
        <p:nvPicPr>
          <p:cNvPr id="6146" name="Picture 2" descr="https://im1-tub-ru.yandex.net/i?id=b5cf849d54c855ef51a673a985ec3aab&amp;n=33&amp;h=215&amp;w=1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052736"/>
            <a:ext cx="1656184" cy="2225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://4.bp.blogspot.com/-c1dUyvqelJI/TusdloaKHYI/AAAAAAAABVU/eQ_bEc87F48/s640/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3168352" cy="223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2" name="Picture 8" descr="http://3.bp.blogspot.com/-Q4AhTDSPn6M/TusdBAHDlJI/AAAAAAAABT4/fsQ8xUzNoBg/s1600/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861048"/>
            <a:ext cx="3417731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http://2.bp.blogspot.com/--ICOsga65t4/TusdCeT31iI/AAAAAAAABUE/oYYhlxD9lH8/s640/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625752"/>
            <a:ext cx="337739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6357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Долгое время фотографировали </a:t>
            </a:r>
            <a:r>
              <a:rPr lang="ru-RU" b="1" dirty="0" smtClean="0"/>
              <a:t>автохромным способом </a:t>
            </a:r>
            <a:r>
              <a:rPr lang="ru-RU" dirty="0" smtClean="0"/>
              <a:t>не на плёнку, а на стеклянную пластину:</a:t>
            </a:r>
          </a:p>
          <a:p>
            <a:r>
              <a:rPr lang="ru-RU" b="1" dirty="0" smtClean="0"/>
              <a:t>1. </a:t>
            </a:r>
            <a:r>
              <a:rPr lang="ru-RU" dirty="0" smtClean="0"/>
              <a:t>первый её слой – лак.</a:t>
            </a:r>
          </a:p>
          <a:p>
            <a:r>
              <a:rPr lang="ru-RU" b="1" dirty="0" smtClean="0"/>
              <a:t>2. </a:t>
            </a:r>
            <a:r>
              <a:rPr lang="ru-RU" dirty="0" smtClean="0"/>
              <a:t>второй – крахмал.  Микроскопические гранулы крахмала были окрашены в три цвета: синий, красный, зелёный (на самом деле цвета были немного другие: оранжевый вместо красного и фиолетовый вместо синего). Между цветными гранулами – чёрная сажа.</a:t>
            </a:r>
          </a:p>
          <a:p>
            <a:r>
              <a:rPr lang="ru-RU" dirty="0" smtClean="0"/>
              <a:t>По сути, гранулы работали как цветные светофильтры.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 третий слой – защитный</a:t>
            </a:r>
          </a:p>
          <a:p>
            <a:r>
              <a:rPr lang="ru-RU" b="1" dirty="0" smtClean="0"/>
              <a:t>4.</a:t>
            </a:r>
            <a:r>
              <a:rPr lang="ru-RU" dirty="0" smtClean="0"/>
              <a:t> четвёртый – чёрно-белая эмульсия.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73016"/>
            <a:ext cx="6286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Значит, получалось так: основное изображение – чёрно-белое, а цветные микрогранулы крахмала  на свету преобразовывали его в цветное. Или по-другому: через чёрно-белый слой на свету были видны только те зёрна крахмала, которые соответствовали цвету объекта.</a:t>
            </a:r>
            <a:br>
              <a:rPr lang="ru-RU" dirty="0" smtClean="0"/>
            </a:br>
            <a:r>
              <a:rPr lang="ru-RU" dirty="0" smtClean="0"/>
              <a:t>В 1907 году изобретение было выпущено на рынок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 протяжении большей части двадцатого века компания «Люмьер» была одним из крупнейших производителей фотографической продукции в Европе.</a:t>
            </a:r>
            <a:endParaRPr lang="ru-RU" dirty="0"/>
          </a:p>
        </p:txBody>
      </p:sp>
      <p:pic>
        <p:nvPicPr>
          <p:cNvPr id="31746" name="Picture 2" descr="http://3.bp.blogspot.com/-hOVAaueSzbo/Tusc-k4E-uI/AAAAAAAABTo/b-xilcwqNRY/s640/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703974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24744"/>
            <a:ext cx="32090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Самая старая фотокамера в мире – это «Дагерротип братьев </a:t>
            </a:r>
            <a:r>
              <a:rPr lang="ru-RU" dirty="0" err="1" smtClean="0"/>
              <a:t>Сюсс</a:t>
            </a:r>
            <a:r>
              <a:rPr lang="ru-RU" dirty="0" smtClean="0"/>
              <a:t>»(</a:t>
            </a:r>
            <a:r>
              <a:rPr lang="ru-RU" dirty="0" err="1" smtClean="0"/>
              <a:t>Daguerrotypees</a:t>
            </a:r>
            <a:r>
              <a:rPr lang="ru-RU" dirty="0" smtClean="0"/>
              <a:t> </a:t>
            </a:r>
            <a:r>
              <a:rPr lang="ru-RU" dirty="0" err="1" smtClean="0"/>
              <a:t>Freres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 smtClean="0"/>
              <a:t>была выпущена в середине XIX века, но долго считалась вымыслом, так как до нашего времени не дошло ни одного экземпляра.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 smtClean="0"/>
              <a:t>оказалось, одна такая камера сохранилась – ее нашли на одном из старых мюнхенских чердаков. </a:t>
            </a:r>
            <a:endParaRPr lang="ru-RU" dirty="0" smtClean="0"/>
          </a:p>
          <a:p>
            <a:r>
              <a:rPr lang="ru-RU" b="1" dirty="0" smtClean="0"/>
              <a:t>Интересно</a:t>
            </a:r>
            <a:r>
              <a:rPr lang="ru-RU" dirty="0" smtClean="0"/>
              <a:t>, </a:t>
            </a:r>
            <a:r>
              <a:rPr lang="ru-RU" dirty="0" smtClean="0"/>
              <a:t>что она же стала и самым дорогим фотоаппаратом в мире, уйдя с торгов за 588 613 евро.</a:t>
            </a:r>
            <a:endParaRPr lang="ru-RU" dirty="0"/>
          </a:p>
        </p:txBody>
      </p:sp>
      <p:pic>
        <p:nvPicPr>
          <p:cNvPr id="5122" name="Picture 2" descr="http://www.uznayvse.ru/images/stories/uzn_1410434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500594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700808"/>
            <a:ext cx="31375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Интересный факт</a:t>
            </a:r>
            <a:r>
              <a:rPr lang="ru-RU" sz="2000" dirty="0" smtClean="0"/>
              <a:t>:</a:t>
            </a:r>
            <a:r>
              <a:rPr lang="ru-RU" sz="2000" dirty="0" smtClean="0"/>
              <a:t> </a:t>
            </a:r>
            <a:r>
              <a:rPr lang="ru-RU" sz="2000" dirty="0" smtClean="0"/>
              <a:t>первые шпионские камеры появились </a:t>
            </a:r>
            <a:r>
              <a:rPr lang="ru-RU" sz="2000" dirty="0" smtClean="0"/>
              <a:t>у французских военных еще в 1888 году. Они были замаскированы под пистолет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И это в те времена, когда даже обычные фотоаппараты были экзотикой!</a:t>
            </a:r>
            <a:endParaRPr lang="ru-RU" sz="2000" dirty="0"/>
          </a:p>
        </p:txBody>
      </p:sp>
      <p:pic>
        <p:nvPicPr>
          <p:cNvPr id="4098" name="Picture 2" descr="https://im1-tub-ru.yandex.net/i?id=ffcbfa7b8fea99f815534b7ee9b5958d&amp;n=33&amp;h=215&amp;w=3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3028950" cy="2047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484784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большинстве инструкций к фотоаппаратам, ввезенным в Россию в конце XIX </a:t>
            </a:r>
            <a:r>
              <a:rPr lang="ru-RU" sz="2000" dirty="0" err="1" smtClean="0"/>
              <a:t>века,есть</a:t>
            </a:r>
            <a:r>
              <a:rPr lang="ru-RU" sz="2000" dirty="0" smtClean="0"/>
              <a:t> интересный пункт: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 smtClean="0"/>
              <a:t>Во избежание разборки аппарата ребенком, никогда не говорите «Сейчас вылетит птичка!» перед фотографированием.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 smtClean="0"/>
              <a:t>противном случае с большой вероятностью малыш начнет искать птичку внутри камеры».</a:t>
            </a:r>
            <a:endParaRPr lang="ru-RU" sz="2000" dirty="0"/>
          </a:p>
        </p:txBody>
      </p:sp>
      <p:pic>
        <p:nvPicPr>
          <p:cNvPr id="3074" name="Picture 2" descr="http://caricatura.ru/parad/Auzenbergs/pic/16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571860" cy="295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6715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Компания </a:t>
            </a:r>
            <a:r>
              <a:rPr lang="ru-RU" sz="2000" dirty="0" err="1" smtClean="0"/>
              <a:t>Canon</a:t>
            </a:r>
            <a:r>
              <a:rPr lang="ru-RU" sz="2000" dirty="0" smtClean="0"/>
              <a:t> однажды выпустила рекламный постер, на котором был изображен Терминатор с механическим глазом, светившимся зеленым светом, а не красным, как в оригинале. Таким забавным образом фирма решила продвигать фотоаппарат, в котором была решена проблема «эффекта красных глаз».</a:t>
            </a:r>
            <a:endParaRPr lang="ru-RU" sz="2000" dirty="0"/>
          </a:p>
        </p:txBody>
      </p:sp>
      <p:pic>
        <p:nvPicPr>
          <p:cNvPr id="2050" name="Picture 2" descr="http://www.tumencev.pp.ua/uploads/2012/02/56841645_bioeye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1671">
            <a:off x="5099670" y="3439303"/>
            <a:ext cx="2815192" cy="1581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://ic.pics.livejournal.com/arbuzov/7078294/1153164/1153164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852936"/>
            <a:ext cx="2747955" cy="311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80526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</a:t>
            </a:r>
            <a:r>
              <a:rPr lang="en-US" dirty="0" smtClean="0"/>
              <a:t>http://malpme.ru/interesnye-fakty-o-fotografii/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492896"/>
            <a:ext cx="7016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98072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Первую в мире фотографию сделал </a:t>
            </a:r>
            <a:r>
              <a:rPr lang="ru-RU" sz="2000" b="1" dirty="0" err="1" smtClean="0"/>
              <a:t>Жозеф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Ньепс</a:t>
            </a:r>
            <a:r>
              <a:rPr lang="ru-RU" sz="2000" b="1" dirty="0" smtClean="0"/>
              <a:t> </a:t>
            </a:r>
            <a:r>
              <a:rPr lang="ru-RU" sz="2000" dirty="0" smtClean="0"/>
              <a:t>в 1826 году. На перенесение изображения на пластину у него ушло 8 часов. Изображение на фото – это вид из окна, который открывался из одной из комнат дома фотографа.</a:t>
            </a:r>
            <a:endParaRPr lang="ru-RU" sz="2000" dirty="0"/>
          </a:p>
        </p:txBody>
      </p:sp>
      <p:pic>
        <p:nvPicPr>
          <p:cNvPr id="4" name="Рисунок 3" descr="View_from_the_Window_at_Le_Gras,_Joseph_Nicéphore_Niép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643182"/>
            <a:ext cx="4445938" cy="309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black2colour.weebly.com/uploads/1/0/7/5/10752101/5627376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357430"/>
            <a:ext cx="2842270" cy="3647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00042"/>
            <a:ext cx="51150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Первая цветная фотография была сделана в 1861 году </a:t>
            </a:r>
            <a:r>
              <a:rPr lang="ru-RU" sz="2000" b="1" dirty="0" smtClean="0"/>
              <a:t>Джеймсом </a:t>
            </a:r>
            <a:r>
              <a:rPr lang="ru-RU" sz="2000" b="1" dirty="0" err="1" smtClean="0"/>
              <a:t>Максвелом</a:t>
            </a:r>
            <a:r>
              <a:rPr lang="ru-RU" sz="2000" dirty="0" smtClean="0"/>
              <a:t>, известным британским физиком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Но широкого распространения метод </a:t>
            </a:r>
            <a:r>
              <a:rPr lang="ru-RU" sz="2000" dirty="0" err="1" smtClean="0"/>
              <a:t>Максвела</a:t>
            </a:r>
            <a:r>
              <a:rPr lang="ru-RU" sz="2000" dirty="0" smtClean="0"/>
              <a:t> не получил из-за своей сложности. Цветная фотография стала массовой лишь в середине следующего века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 Правда, цветные снимки делались и раньше, примерно с 1840 года: их просто-напросто раскрашивали вручную акварельными красками.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149080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Первая цветная фотография, опубликованная в России – это снимок Льва Толстого, напечатанный в журнале «Записки Русского Технического Общества».</a:t>
            </a:r>
            <a:endParaRPr lang="ru-RU" sz="2000" dirty="0"/>
          </a:p>
        </p:txBody>
      </p:sp>
      <p:pic>
        <p:nvPicPr>
          <p:cNvPr id="17410" name="Picture 2" descr="https://im2-tub-ru.yandex.net/i?id=2efc50ca6359a9354b9a88210dfb44e7&amp;n=33&amp;h=215&amp;w=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928670"/>
            <a:ext cx="3491880" cy="21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btula.ru/data/mods/news_images/609cb24023a07e61df336eeac13a62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8942">
            <a:off x="1438652" y="4095138"/>
            <a:ext cx="1770985" cy="2510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836712"/>
            <a:ext cx="6643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Самая дорогая фотография в мире – это «Рейн II» немецкого мастера </a:t>
            </a:r>
            <a:r>
              <a:rPr lang="ru-RU" sz="2000" b="1" dirty="0" smtClean="0"/>
              <a:t>Андреаса </a:t>
            </a:r>
            <a:r>
              <a:rPr lang="ru-RU" sz="2000" b="1" dirty="0" err="1" smtClean="0"/>
              <a:t>Гурски</a:t>
            </a:r>
            <a:r>
              <a:rPr lang="ru-RU" sz="2000" dirty="0" smtClean="0"/>
              <a:t>. Она ушла с аукциона за рекордную сумму в 4,3 миллиона долларов.</a:t>
            </a:r>
            <a:endParaRPr lang="ru-RU" sz="2000" dirty="0"/>
          </a:p>
        </p:txBody>
      </p:sp>
      <p:pic>
        <p:nvPicPr>
          <p:cNvPr id="1028" name="Picture 4" descr="https://im2-tub-ru.yandex.net/i?id=c32f3e87d129c4f448c62c30df72b7c6&amp;n=33&amp;h=215&amp;w=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60848"/>
            <a:ext cx="4514902" cy="3131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m.euromag.ru/storage/c/2011/11/15/1321329743_347907_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24943"/>
            <a:ext cx="4392488" cy="3296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700808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Первая фотография нашей планеты, полностью освещенной Солнцем, была сделана экипажем американского космического корабля «Аполлон-17» в 1972 году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Интересно</a:t>
            </a:r>
            <a:r>
              <a:rPr lang="ru-RU" sz="2000" dirty="0" smtClean="0"/>
              <a:t>, что этот снимок, позже названный «Синий мрамор», используется в большинстве современных фильмов, если нужно показать вид Земли из космоса.</a:t>
            </a:r>
            <a:endParaRPr lang="ru-RU" sz="2000" dirty="0"/>
          </a:p>
        </p:txBody>
      </p:sp>
      <p:pic>
        <p:nvPicPr>
          <p:cNvPr id="15362" name="Picture 2" descr="http://go2space.ru/wp-content/uploads/2014/03/Blue-Marble-sinij-mramor-krasivoe-foto-zemli-iz-kosm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497589" cy="35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Самая знамения фотография </a:t>
            </a:r>
            <a:r>
              <a:rPr lang="ru-RU" dirty="0" smtClean="0"/>
              <a:t>Альберта Эйнштейна</a:t>
            </a:r>
            <a:r>
              <a:rPr lang="ru-RU" dirty="0" smtClean="0"/>
              <a:t> – это та, на которой он изображен с высунутым </a:t>
            </a:r>
            <a:r>
              <a:rPr lang="ru-RU" dirty="0" smtClean="0"/>
              <a:t>языком. </a:t>
            </a:r>
          </a:p>
          <a:p>
            <a:r>
              <a:rPr lang="ru-RU" b="1" dirty="0" smtClean="0"/>
              <a:t>Интересно</a:t>
            </a:r>
            <a:r>
              <a:rPr lang="ru-RU" dirty="0" smtClean="0"/>
              <a:t>, </a:t>
            </a:r>
            <a:r>
              <a:rPr lang="ru-RU" dirty="0" smtClean="0"/>
              <a:t>что она не является постановочной: просто Эйнштейну надоело, что в его день рождения фоторепортеры постоянно просили улыбнуться в камеру, и он решил слегка похулиганить.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ж, хулиганство удалось – сейчас </a:t>
            </a:r>
            <a:r>
              <a:rPr lang="ru-RU" dirty="0" smtClean="0"/>
              <a:t>этот снимок гениального физика является </a:t>
            </a:r>
            <a:r>
              <a:rPr lang="ru-RU" dirty="0" smtClean="0"/>
              <a:t>одной из самых узнаваемых фотографий в мире.</a:t>
            </a:r>
            <a:endParaRPr lang="ru-RU" dirty="0"/>
          </a:p>
        </p:txBody>
      </p:sp>
      <p:pic>
        <p:nvPicPr>
          <p:cNvPr id="15362" name="Picture 2" descr="http://era.by/uploads/posts/export/85d6e70d7898fb7b27bac81a2a47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2378">
            <a:off x="2601499" y="3081692"/>
            <a:ext cx="403244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7671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Интересный факт: </a:t>
            </a:r>
            <a:r>
              <a:rPr lang="ru-RU" b="1" dirty="0" smtClean="0"/>
              <a:t>в</a:t>
            </a:r>
            <a:r>
              <a:rPr lang="ru-RU" dirty="0" smtClean="0"/>
              <a:t>о </a:t>
            </a:r>
            <a:r>
              <a:rPr lang="ru-RU" dirty="0" smtClean="0"/>
              <a:t>время</a:t>
            </a:r>
            <a:r>
              <a:rPr lang="ru-RU" dirty="0" smtClean="0"/>
              <a:t> оккупации Франции нацистами Эдит Пиаф часто </a:t>
            </a:r>
            <a:r>
              <a:rPr lang="ru-RU" dirty="0" smtClean="0"/>
              <a:t>пела в лагерях для военнопленных. </a:t>
            </a:r>
          </a:p>
          <a:p>
            <a:r>
              <a:rPr lang="ru-RU" dirty="0" smtClean="0"/>
              <a:t>Там </a:t>
            </a:r>
            <a:r>
              <a:rPr lang="ru-RU" dirty="0" smtClean="0"/>
              <a:t>она фотографировалась на </a:t>
            </a:r>
            <a:r>
              <a:rPr lang="ru-RU" dirty="0" smtClean="0"/>
              <a:t>память</a:t>
            </a:r>
            <a:r>
              <a:rPr lang="ru-RU" dirty="0" smtClean="0"/>
              <a:t> с офицерами вермахта и заключенными. </a:t>
            </a:r>
            <a:endParaRPr lang="ru-RU" dirty="0" smtClean="0"/>
          </a:p>
          <a:p>
            <a:r>
              <a:rPr lang="ru-RU" dirty="0" smtClean="0"/>
              <a:t>Потом </a:t>
            </a:r>
            <a:r>
              <a:rPr lang="ru-RU" dirty="0" smtClean="0"/>
              <a:t>в Париже из групповых фотоснимков вырезались портреты пленных, распечатывались и вклеивались в фальшивые документы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После этого Эдит повторно давала концерты в лагерях и тайком передавала поддельные паспорта и «аусвайсы</a:t>
            </a:r>
            <a:r>
              <a:rPr lang="ru-RU" dirty="0" smtClean="0"/>
              <a:t>»(</a:t>
            </a:r>
            <a:r>
              <a:rPr lang="ru-RU" dirty="0" smtClean="0"/>
              <a:t>удостоверяющий личность документ, выданный немецкими </a:t>
            </a:r>
            <a:r>
              <a:rPr lang="ru-RU" dirty="0" smtClean="0"/>
              <a:t>властями)</a:t>
            </a:r>
            <a:r>
              <a:rPr lang="ru-RU" dirty="0" smtClean="0"/>
              <a:t> </a:t>
            </a:r>
            <a:r>
              <a:rPr lang="ru-RU" dirty="0" smtClean="0"/>
              <a:t>узникам. С помощью этих документов многие пленники сумели совершить удачные побеги.</a:t>
            </a:r>
            <a:endParaRPr lang="ru-RU" dirty="0"/>
          </a:p>
        </p:txBody>
      </p:sp>
      <p:pic>
        <p:nvPicPr>
          <p:cNvPr id="12290" name="Picture 2" descr="http://the-witcher.ru/uploads/images/edit_piaf_mil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3816424" cy="2766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http://sehet.andre.free.fr/dedephotos/ausweis3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305175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916832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заре фотографии для создания снимков активно использовался асфальт, а точнее, асфальтовый лак. Именно им покрывали медные или стеклянные пластинки для закрепления изображения.</a:t>
            </a:r>
            <a:endParaRPr lang="ru-RU" sz="2000" dirty="0"/>
          </a:p>
        </p:txBody>
      </p:sp>
      <p:pic>
        <p:nvPicPr>
          <p:cNvPr id="11266" name="Picture 2" descr="http://azbukametalla.ru/images/martens/A/Asfalt_laki/asfalt_laki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4617881" cy="3070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2\Desktop\Соловьева ИВ\background-designs-background-power-point-background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Затворы первых фотокамер работали настолько медленно, что у фотографов не получалось запечатлеть быстро движущиеся объекты, к примеру, автомобили. Тогда они стали применять особые затворы с подвижными шторками, и в результате стали получать фотографии машин с овальными </a:t>
            </a:r>
            <a:r>
              <a:rPr lang="ru-RU" dirty="0" smtClean="0"/>
              <a:t> </a:t>
            </a:r>
            <a:r>
              <a:rPr lang="ru-RU" dirty="0" smtClean="0"/>
              <a:t>колесами. </a:t>
            </a:r>
            <a:endParaRPr lang="ru-RU" dirty="0" smtClean="0"/>
          </a:p>
          <a:p>
            <a:r>
              <a:rPr lang="ru-RU" dirty="0" smtClean="0"/>
              <a:t>Публика </a:t>
            </a:r>
            <a:r>
              <a:rPr lang="ru-RU" dirty="0" smtClean="0"/>
              <a:t>воспринимала это не как дефект, а как художественную особенность, подчеркивающую быстроту автомобилей. </a:t>
            </a:r>
            <a:endParaRPr lang="ru-RU" dirty="0" smtClean="0"/>
          </a:p>
          <a:p>
            <a:r>
              <a:rPr lang="ru-RU" b="1" dirty="0" smtClean="0"/>
              <a:t>Интересно</a:t>
            </a:r>
            <a:r>
              <a:rPr lang="ru-RU" dirty="0" smtClean="0"/>
              <a:t>, </a:t>
            </a:r>
            <a:r>
              <a:rPr lang="ru-RU" dirty="0" smtClean="0"/>
              <a:t>что в старых западных мультфильмах колеса у машин тоже овальные, ведь их создатели  перенимали манеру изображения высоких скоростей у фотографов.</a:t>
            </a:r>
            <a:endParaRPr lang="ru-RU" dirty="0"/>
          </a:p>
        </p:txBody>
      </p:sp>
      <p:pic>
        <p:nvPicPr>
          <p:cNvPr id="10242" name="Picture 2" descr="http://adsl.zveronline.ru/projects/articles/2014/07/19/dni-prostyh-voprosov-pochemu-na-staryh-foto-kolesa-u-mashin-ovalnye/b44acd873daae7bd520ad84fee5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561975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415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</dc:creator>
  <cp:lastModifiedBy>User12</cp:lastModifiedBy>
  <cp:revision>70</cp:revision>
  <dcterms:created xsi:type="dcterms:W3CDTF">2016-09-27T06:16:44Z</dcterms:created>
  <dcterms:modified xsi:type="dcterms:W3CDTF">2016-09-29T06:14:52Z</dcterms:modified>
</cp:coreProperties>
</file>