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0" r:id="rId3"/>
    <p:sldId id="264" r:id="rId4"/>
    <p:sldId id="261" r:id="rId5"/>
    <p:sldId id="260" r:id="rId6"/>
    <p:sldId id="259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79" r:id="rId2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9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B381E-C2FA-4886-B2E2-2A95D85E94AE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4F35E-3295-44E1-B265-F106D005D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4F35E-3295-44E1-B265-F106D005D75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8ED1-C534-4651-92D2-A15357C95BC4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45FF-6977-44F6-B985-44D8BCF6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8ED1-C534-4651-92D2-A15357C95BC4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45FF-6977-44F6-B985-44D8BCF6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8ED1-C534-4651-92D2-A15357C95BC4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45FF-6977-44F6-B985-44D8BCF6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2A2D84-A45D-48BB-A826-BFA2D6DDFE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7F3BD6-63D6-48D0-9A09-320ABB7609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7249E-C1EE-4707-A005-E0169B8D09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CDFEFA-1C2C-4344-AD5F-B022C29263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03D4FA-DEE5-429E-8DCE-D8506BA94E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8ED1-C534-4651-92D2-A15357C95BC4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45FF-6977-44F6-B985-44D8BCF6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8ED1-C534-4651-92D2-A15357C95BC4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45FF-6977-44F6-B985-44D8BCF6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8ED1-C534-4651-92D2-A15357C95BC4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45FF-6977-44F6-B985-44D8BCF6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8ED1-C534-4651-92D2-A15357C95BC4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45FF-6977-44F6-B985-44D8BCF6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8ED1-C534-4651-92D2-A15357C95BC4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45FF-6977-44F6-B985-44D8BCF6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8ED1-C534-4651-92D2-A15357C95BC4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45FF-6977-44F6-B985-44D8BCF6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8ED1-C534-4651-92D2-A15357C95BC4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45FF-6977-44F6-B985-44D8BCF6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8ED1-C534-4651-92D2-A15357C95BC4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45FF-6977-44F6-B985-44D8BCF6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E8ED1-C534-4651-92D2-A15357C95BC4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145FF-6977-44F6-B985-44D8BCF61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gif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gi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gi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4941168"/>
            <a:ext cx="8640960" cy="1440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323528" y="4797152"/>
            <a:ext cx="8496944" cy="2060848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Три состояния  воды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ГБОУ школа № 580 Санкт – Петербурга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Абрамова Алла Александровна</a:t>
            </a:r>
          </a:p>
          <a:p>
            <a:pPr algn="ctr"/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водяная лил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60648"/>
            <a:ext cx="8424936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8" name="Picture 12" descr="osina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 rot="21117177">
            <a:off x="4932363" y="1700213"/>
            <a:ext cx="2808287" cy="2808287"/>
          </a:xfrm>
          <a:noFill/>
          <a:ln/>
          <a:effectLst>
            <a:outerShdw dist="107763" dir="8100000" algn="ctr" rotWithShape="0">
              <a:srgbClr val="EAEAEA">
                <a:alpha val="50000"/>
              </a:srgbClr>
            </a:outerShdw>
          </a:effectLst>
        </p:spPr>
      </p:pic>
      <p:sp>
        <p:nvSpPr>
          <p:cNvPr id="80913" name="AutoShape 17"/>
          <p:cNvSpPr>
            <a:spLocks noChangeArrowheads="1"/>
          </p:cNvSpPr>
          <p:nvPr/>
        </p:nvSpPr>
        <p:spPr bwMode="auto">
          <a:xfrm rot="15239865">
            <a:off x="6407943" y="3177382"/>
            <a:ext cx="360363" cy="431800"/>
          </a:xfrm>
          <a:prstGeom prst="wedgeEllipseCallout">
            <a:avLst>
              <a:gd name="adj1" fmla="val 64083"/>
              <a:gd name="adj2" fmla="val 55269"/>
            </a:avLst>
          </a:prstGeom>
          <a:gradFill rotWithShape="1">
            <a:gsLst>
              <a:gs pos="0">
                <a:srgbClr val="CCFFFF">
                  <a:alpha val="50999"/>
                </a:srgbClr>
              </a:gs>
              <a:gs pos="100000">
                <a:srgbClr val="66CCFF">
                  <a:alpha val="50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pic>
        <p:nvPicPr>
          <p:cNvPr id="80910" name="Picture 14" descr="os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50918">
            <a:off x="2771775" y="1341438"/>
            <a:ext cx="39608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EAEAEA">
                <a:alpha val="50000"/>
              </a:srgbClr>
            </a:outerShdw>
          </a:effectLst>
        </p:spPr>
      </p:pic>
      <p:sp>
        <p:nvSpPr>
          <p:cNvPr id="80905" name="AutoShape 9"/>
          <p:cNvSpPr>
            <a:spLocks noChangeArrowheads="1"/>
          </p:cNvSpPr>
          <p:nvPr/>
        </p:nvSpPr>
        <p:spPr bwMode="auto">
          <a:xfrm rot="15239865">
            <a:off x="5187156" y="3609182"/>
            <a:ext cx="360363" cy="431800"/>
          </a:xfrm>
          <a:prstGeom prst="wedgeEllipseCallout">
            <a:avLst>
              <a:gd name="adj1" fmla="val 78551"/>
              <a:gd name="adj2" fmla="val 49681"/>
            </a:avLst>
          </a:prstGeom>
          <a:gradFill rotWithShape="1">
            <a:gsLst>
              <a:gs pos="0">
                <a:srgbClr val="CCFFFF">
                  <a:alpha val="50999"/>
                </a:srgbClr>
              </a:gs>
              <a:gs pos="100000">
                <a:srgbClr val="66CCFF">
                  <a:alpha val="50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80911" name="AutoShape 15"/>
          <p:cNvSpPr>
            <a:spLocks noChangeArrowheads="1"/>
          </p:cNvSpPr>
          <p:nvPr/>
        </p:nvSpPr>
        <p:spPr bwMode="auto">
          <a:xfrm rot="35740320">
            <a:off x="4496593" y="3653632"/>
            <a:ext cx="360363" cy="431800"/>
          </a:xfrm>
          <a:prstGeom prst="wedgeEllipseCallout">
            <a:avLst>
              <a:gd name="adj1" fmla="val 78551"/>
              <a:gd name="adj2" fmla="val 49681"/>
            </a:avLst>
          </a:prstGeom>
          <a:gradFill rotWithShape="1">
            <a:gsLst>
              <a:gs pos="0">
                <a:srgbClr val="CCFFFF">
                  <a:alpha val="50999"/>
                </a:srgbClr>
              </a:gs>
              <a:gs pos="100000">
                <a:srgbClr val="66CCFF">
                  <a:alpha val="50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80912" name="AutoShape 16"/>
          <p:cNvSpPr>
            <a:spLocks noChangeArrowheads="1"/>
          </p:cNvSpPr>
          <p:nvPr/>
        </p:nvSpPr>
        <p:spPr bwMode="auto">
          <a:xfrm rot="35740320">
            <a:off x="5218113" y="3043238"/>
            <a:ext cx="287337" cy="287337"/>
          </a:xfrm>
          <a:prstGeom prst="wedgeEllipseCallout">
            <a:avLst>
              <a:gd name="adj1" fmla="val 68824"/>
              <a:gd name="adj2" fmla="val 101519"/>
            </a:avLst>
          </a:prstGeom>
          <a:gradFill rotWithShape="1">
            <a:gsLst>
              <a:gs pos="0">
                <a:srgbClr val="CCFFFF">
                  <a:alpha val="50999"/>
                </a:srgbClr>
              </a:gs>
              <a:gs pos="100000">
                <a:srgbClr val="66CCFF">
                  <a:alpha val="50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80914" name="AutoShape 18"/>
          <p:cNvSpPr>
            <a:spLocks noChangeArrowheads="1"/>
          </p:cNvSpPr>
          <p:nvPr/>
        </p:nvSpPr>
        <p:spPr bwMode="auto">
          <a:xfrm rot="55910629">
            <a:off x="4284663" y="2852738"/>
            <a:ext cx="287337" cy="287337"/>
          </a:xfrm>
          <a:prstGeom prst="wedgeEllipseCallout">
            <a:avLst>
              <a:gd name="adj1" fmla="val 141847"/>
              <a:gd name="adj2" fmla="val 110583"/>
            </a:avLst>
          </a:prstGeom>
          <a:gradFill rotWithShape="1">
            <a:gsLst>
              <a:gs pos="0">
                <a:srgbClr val="CCFFFF">
                  <a:alpha val="50999"/>
                </a:srgbClr>
              </a:gs>
              <a:gs pos="100000">
                <a:srgbClr val="66CCFF">
                  <a:alpha val="50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80919" name="AutoShape 23"/>
          <p:cNvSpPr>
            <a:spLocks noChangeArrowheads="1"/>
          </p:cNvSpPr>
          <p:nvPr/>
        </p:nvSpPr>
        <p:spPr bwMode="auto">
          <a:xfrm rot="35740320">
            <a:off x="5761038" y="3751263"/>
            <a:ext cx="142875" cy="73025"/>
          </a:xfrm>
          <a:prstGeom prst="wedgeEllipseCallout">
            <a:avLst>
              <a:gd name="adj1" fmla="val 672083"/>
              <a:gd name="adj2" fmla="val 341889"/>
            </a:avLst>
          </a:prstGeom>
          <a:gradFill rotWithShape="1">
            <a:gsLst>
              <a:gs pos="0">
                <a:srgbClr val="CCFFFF">
                  <a:alpha val="50999"/>
                </a:srgbClr>
              </a:gs>
              <a:gs pos="100000">
                <a:srgbClr val="66CCFF">
                  <a:alpha val="50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80920" name="AutoShape 24"/>
          <p:cNvSpPr>
            <a:spLocks noChangeArrowheads="1"/>
          </p:cNvSpPr>
          <p:nvPr/>
        </p:nvSpPr>
        <p:spPr bwMode="auto">
          <a:xfrm rot="35740320">
            <a:off x="4176713" y="3895725"/>
            <a:ext cx="142875" cy="73025"/>
          </a:xfrm>
          <a:prstGeom prst="wedgeEllipseCallout">
            <a:avLst>
              <a:gd name="adj1" fmla="val 399861"/>
              <a:gd name="adj2" fmla="val 486278"/>
            </a:avLst>
          </a:prstGeom>
          <a:gradFill rotWithShape="1">
            <a:gsLst>
              <a:gs pos="0">
                <a:srgbClr val="CCFFFF">
                  <a:alpha val="50999"/>
                </a:srgbClr>
              </a:gs>
              <a:gs pos="100000">
                <a:srgbClr val="66CCFF">
                  <a:alpha val="50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80923" name="AutoShape 27"/>
          <p:cNvSpPr>
            <a:spLocks noChangeArrowheads="1"/>
          </p:cNvSpPr>
          <p:nvPr/>
        </p:nvSpPr>
        <p:spPr bwMode="auto">
          <a:xfrm rot="35740320">
            <a:off x="4249738" y="3608388"/>
            <a:ext cx="142875" cy="73025"/>
          </a:xfrm>
          <a:prstGeom prst="wedgeEllipseCallout">
            <a:avLst>
              <a:gd name="adj1" fmla="val 773097"/>
              <a:gd name="adj2" fmla="val 502361"/>
            </a:avLst>
          </a:prstGeom>
          <a:gradFill rotWithShape="1">
            <a:gsLst>
              <a:gs pos="0">
                <a:srgbClr val="CCFFFF">
                  <a:alpha val="50999"/>
                </a:srgbClr>
              </a:gs>
              <a:gs pos="100000">
                <a:srgbClr val="66CCFF">
                  <a:alpha val="50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80925" name="AutoShape 29"/>
          <p:cNvSpPr>
            <a:spLocks noChangeArrowheads="1"/>
          </p:cNvSpPr>
          <p:nvPr/>
        </p:nvSpPr>
        <p:spPr bwMode="auto">
          <a:xfrm rot="35740320">
            <a:off x="6624638" y="3895725"/>
            <a:ext cx="142875" cy="73025"/>
          </a:xfrm>
          <a:prstGeom prst="wedgeEllipseCallout">
            <a:avLst>
              <a:gd name="adj1" fmla="val 1190245"/>
              <a:gd name="adj2" fmla="val 527546"/>
            </a:avLst>
          </a:prstGeom>
          <a:gradFill rotWithShape="1">
            <a:gsLst>
              <a:gs pos="0">
                <a:srgbClr val="CCFFFF">
                  <a:alpha val="50999"/>
                </a:srgbClr>
              </a:gs>
              <a:gs pos="100000">
                <a:srgbClr val="66CCFF">
                  <a:alpha val="50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80927" name="Text Box 31"/>
          <p:cNvSpPr txBox="1">
            <a:spLocks noChangeArrowheads="1"/>
          </p:cNvSpPr>
          <p:nvPr/>
        </p:nvSpPr>
        <p:spPr bwMode="auto">
          <a:xfrm>
            <a:off x="4787900" y="333375"/>
            <a:ext cx="3816350" cy="519113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00CC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Вода газообразная</a:t>
            </a:r>
          </a:p>
        </p:txBody>
      </p:sp>
      <p:sp>
        <p:nvSpPr>
          <p:cNvPr id="80929" name="Text Box 33"/>
          <p:cNvSpPr txBox="1">
            <a:spLocks noChangeArrowheads="1"/>
          </p:cNvSpPr>
          <p:nvPr/>
        </p:nvSpPr>
        <p:spPr bwMode="auto">
          <a:xfrm>
            <a:off x="827088" y="333375"/>
            <a:ext cx="3240087" cy="519113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CC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Вода жидкая</a:t>
            </a:r>
          </a:p>
        </p:txBody>
      </p:sp>
      <p:sp>
        <p:nvSpPr>
          <p:cNvPr id="80931" name="AutoShape 35"/>
          <p:cNvSpPr>
            <a:spLocks noChangeArrowheads="1"/>
          </p:cNvSpPr>
          <p:nvPr/>
        </p:nvSpPr>
        <p:spPr bwMode="auto">
          <a:xfrm rot="5400000">
            <a:off x="4104482" y="-1215232"/>
            <a:ext cx="647700" cy="5040313"/>
          </a:xfrm>
          <a:prstGeom prst="curvedLeftArrow">
            <a:avLst>
              <a:gd name="adj1" fmla="val 39918"/>
              <a:gd name="adj2" fmla="val 195555"/>
              <a:gd name="adj3" fmla="val 33333"/>
            </a:avLst>
          </a:prstGeom>
          <a:gradFill rotWithShape="1">
            <a:gsLst>
              <a:gs pos="0">
                <a:srgbClr val="FF7C80"/>
              </a:gs>
              <a:gs pos="50000">
                <a:srgbClr val="009900"/>
              </a:gs>
              <a:gs pos="100000">
                <a:srgbClr val="FF7C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0933" name="Text Box 37"/>
          <p:cNvSpPr txBox="1">
            <a:spLocks noChangeArrowheads="1"/>
          </p:cNvSpPr>
          <p:nvPr/>
        </p:nvSpPr>
        <p:spPr bwMode="auto">
          <a:xfrm>
            <a:off x="2555875" y="5589588"/>
            <a:ext cx="410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6699"/>
                </a:solidFill>
                <a:latin typeface="Comic Sans MS" pitchFamily="66" charset="0"/>
              </a:rPr>
              <a:t>ВЫПАДЕНИЕ РОСЫ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809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809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80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80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000"/>
                                        <p:tgtEl>
                                          <p:spTgt spid="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809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809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3" grpId="0" animBg="1"/>
      <p:bldP spid="80905" grpId="0" animBg="1"/>
      <p:bldP spid="80911" grpId="0" animBg="1"/>
      <p:bldP spid="80912" grpId="0" animBg="1"/>
      <p:bldP spid="80914" grpId="0" animBg="1"/>
      <p:bldP spid="80919" grpId="0" animBg="1"/>
      <p:bldP spid="80920" grpId="0" animBg="1"/>
      <p:bldP spid="80923" grpId="0" animBg="1"/>
      <p:bldP spid="80925" grpId="0" animBg="1"/>
      <p:bldP spid="80927" grpId="0" animBg="1"/>
      <p:bldP spid="80929" grpId="0" animBg="1"/>
      <p:bldP spid="80931" grpId="0" animBg="1"/>
      <p:bldP spid="809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osi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1350918">
            <a:off x="2711450" y="2708275"/>
            <a:ext cx="2433638" cy="2433638"/>
          </a:xfrm>
          <a:noFill/>
          <a:ln/>
          <a:effectLst>
            <a:outerShdw dist="107763" dir="8100000" algn="ctr" rotWithShape="0">
              <a:srgbClr val="EAEAEA">
                <a:alpha val="50000"/>
              </a:srgbClr>
            </a:outerShdw>
          </a:effectLst>
        </p:spPr>
      </p:pic>
      <p:pic>
        <p:nvPicPr>
          <p:cNvPr id="84998" name="Picture 6" descr="osi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21117177">
            <a:off x="3878263" y="2668588"/>
            <a:ext cx="2635250" cy="2635250"/>
          </a:xfrm>
          <a:noFill/>
          <a:ln/>
        </p:spPr>
      </p:pic>
      <p:pic>
        <p:nvPicPr>
          <p:cNvPr id="85001" name="Picture 9" descr="os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53472">
            <a:off x="3000375" y="1484313"/>
            <a:ext cx="2630488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004" name="Picture 12" descr="os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987204">
            <a:off x="4295775" y="2060575"/>
            <a:ext cx="20875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6372225" y="3141663"/>
            <a:ext cx="2592388" cy="519112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CC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Вода жидкая</a:t>
            </a: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179388" y="2852738"/>
            <a:ext cx="2592387" cy="94615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00CC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Вода газообразная</a:t>
            </a:r>
          </a:p>
        </p:txBody>
      </p:sp>
      <p:sp>
        <p:nvSpPr>
          <p:cNvPr id="85014" name="AutoShape 22"/>
          <p:cNvSpPr>
            <a:spLocks noChangeArrowheads="1"/>
          </p:cNvSpPr>
          <p:nvPr/>
        </p:nvSpPr>
        <p:spPr bwMode="auto">
          <a:xfrm rot="5400000">
            <a:off x="3334544" y="2218532"/>
            <a:ext cx="2160587" cy="6165850"/>
          </a:xfrm>
          <a:prstGeom prst="curvedLeftArrow">
            <a:avLst>
              <a:gd name="adj1" fmla="val 13754"/>
              <a:gd name="adj2" fmla="val 70829"/>
              <a:gd name="adj3" fmla="val 19519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016" name="AutoShape 24"/>
          <p:cNvSpPr>
            <a:spLocks noChangeArrowheads="1"/>
          </p:cNvSpPr>
          <p:nvPr/>
        </p:nvSpPr>
        <p:spPr bwMode="auto">
          <a:xfrm rot="5400000" flipH="1" flipV="1">
            <a:off x="3837781" y="-1597818"/>
            <a:ext cx="2160587" cy="6165850"/>
          </a:xfrm>
          <a:prstGeom prst="curvedLeftArrow">
            <a:avLst>
              <a:gd name="adj1" fmla="val 13754"/>
              <a:gd name="adj2" fmla="val 70829"/>
              <a:gd name="adj3" fmla="val 19519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029" name="AutoShape 37"/>
          <p:cNvSpPr>
            <a:spLocks noChangeArrowheads="1"/>
          </p:cNvSpPr>
          <p:nvPr/>
        </p:nvSpPr>
        <p:spPr bwMode="auto">
          <a:xfrm rot="35740320">
            <a:off x="4796631" y="3653632"/>
            <a:ext cx="360363" cy="431800"/>
          </a:xfrm>
          <a:prstGeom prst="wedgeEllipseCallout">
            <a:avLst>
              <a:gd name="adj1" fmla="val 78551"/>
              <a:gd name="adj2" fmla="val 49681"/>
            </a:avLst>
          </a:prstGeom>
          <a:gradFill rotWithShape="1">
            <a:gsLst>
              <a:gs pos="0">
                <a:srgbClr val="CCFFFF">
                  <a:alpha val="50999"/>
                </a:srgbClr>
              </a:gs>
              <a:gs pos="100000">
                <a:srgbClr val="66CCFF">
                  <a:alpha val="50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85030" name="AutoShape 38"/>
          <p:cNvSpPr>
            <a:spLocks noChangeArrowheads="1"/>
          </p:cNvSpPr>
          <p:nvPr/>
        </p:nvSpPr>
        <p:spPr bwMode="auto">
          <a:xfrm rot="15239865">
            <a:off x="5494338" y="3598863"/>
            <a:ext cx="144462" cy="284162"/>
          </a:xfrm>
          <a:prstGeom prst="wedgeEllipseCallout">
            <a:avLst>
              <a:gd name="adj1" fmla="val 40569"/>
              <a:gd name="adj2" fmla="val 175681"/>
            </a:avLst>
          </a:prstGeom>
          <a:gradFill rotWithShape="1">
            <a:gsLst>
              <a:gs pos="0">
                <a:srgbClr val="CCFFFF">
                  <a:alpha val="50999"/>
                </a:srgbClr>
              </a:gs>
              <a:gs pos="100000">
                <a:srgbClr val="66CCFF">
                  <a:alpha val="50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85031" name="AutoShape 39"/>
          <p:cNvSpPr>
            <a:spLocks noChangeArrowheads="1"/>
          </p:cNvSpPr>
          <p:nvPr/>
        </p:nvSpPr>
        <p:spPr bwMode="auto">
          <a:xfrm rot="35740320">
            <a:off x="4476750" y="3895725"/>
            <a:ext cx="142875" cy="73025"/>
          </a:xfrm>
          <a:prstGeom prst="wedgeEllipseCallout">
            <a:avLst>
              <a:gd name="adj1" fmla="val 399861"/>
              <a:gd name="adj2" fmla="val 486278"/>
            </a:avLst>
          </a:prstGeom>
          <a:gradFill rotWithShape="1">
            <a:gsLst>
              <a:gs pos="0">
                <a:srgbClr val="CCFFFF">
                  <a:alpha val="50999"/>
                </a:srgbClr>
              </a:gs>
              <a:gs pos="100000">
                <a:srgbClr val="66CCFF">
                  <a:alpha val="50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85032" name="AutoShape 40"/>
          <p:cNvSpPr>
            <a:spLocks noChangeArrowheads="1"/>
          </p:cNvSpPr>
          <p:nvPr/>
        </p:nvSpPr>
        <p:spPr bwMode="auto">
          <a:xfrm rot="35740320">
            <a:off x="3828256" y="2529682"/>
            <a:ext cx="360363" cy="431800"/>
          </a:xfrm>
          <a:prstGeom prst="wedgeEllipseCallout">
            <a:avLst>
              <a:gd name="adj1" fmla="val 65148"/>
              <a:gd name="adj2" fmla="val 50620"/>
            </a:avLst>
          </a:prstGeom>
          <a:gradFill rotWithShape="1">
            <a:gsLst>
              <a:gs pos="0">
                <a:srgbClr val="CCFFFF">
                  <a:alpha val="50999"/>
                </a:srgbClr>
              </a:gs>
              <a:gs pos="100000">
                <a:srgbClr val="66CCFF">
                  <a:alpha val="50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85033" name="AutoShape 41"/>
          <p:cNvSpPr>
            <a:spLocks noChangeArrowheads="1"/>
          </p:cNvSpPr>
          <p:nvPr/>
        </p:nvSpPr>
        <p:spPr bwMode="auto">
          <a:xfrm rot="35740320">
            <a:off x="3467894" y="3969544"/>
            <a:ext cx="360362" cy="431800"/>
          </a:xfrm>
          <a:prstGeom prst="wedgeEllipseCallout">
            <a:avLst>
              <a:gd name="adj1" fmla="val 65148"/>
              <a:gd name="adj2" fmla="val 50620"/>
            </a:avLst>
          </a:prstGeom>
          <a:gradFill rotWithShape="1">
            <a:gsLst>
              <a:gs pos="0">
                <a:srgbClr val="CCFFFF">
                  <a:alpha val="50999"/>
                </a:srgbClr>
              </a:gs>
              <a:gs pos="100000">
                <a:srgbClr val="66CCFF">
                  <a:alpha val="50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85034" name="AutoShape 42"/>
          <p:cNvSpPr>
            <a:spLocks noChangeArrowheads="1"/>
          </p:cNvSpPr>
          <p:nvPr/>
        </p:nvSpPr>
        <p:spPr bwMode="auto">
          <a:xfrm rot="15239865">
            <a:off x="5699918" y="4114007"/>
            <a:ext cx="360363" cy="431800"/>
          </a:xfrm>
          <a:prstGeom prst="wedgeEllipseCallout">
            <a:avLst>
              <a:gd name="adj1" fmla="val 78551"/>
              <a:gd name="adj2" fmla="val 49681"/>
            </a:avLst>
          </a:prstGeom>
          <a:gradFill rotWithShape="1">
            <a:gsLst>
              <a:gs pos="0">
                <a:srgbClr val="CCFFFF">
                  <a:alpha val="50999"/>
                </a:srgbClr>
              </a:gs>
              <a:gs pos="100000">
                <a:srgbClr val="66CCFF">
                  <a:alpha val="50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85035" name="AutoShape 43"/>
          <p:cNvSpPr>
            <a:spLocks noChangeArrowheads="1"/>
          </p:cNvSpPr>
          <p:nvPr/>
        </p:nvSpPr>
        <p:spPr bwMode="auto">
          <a:xfrm rot="35740320">
            <a:off x="3825875" y="4551363"/>
            <a:ext cx="288925" cy="212725"/>
          </a:xfrm>
          <a:prstGeom prst="wedgeEllipseCallout">
            <a:avLst>
              <a:gd name="adj1" fmla="val 122088"/>
              <a:gd name="adj2" fmla="val 58088"/>
            </a:avLst>
          </a:prstGeom>
          <a:gradFill rotWithShape="1">
            <a:gsLst>
              <a:gs pos="0">
                <a:srgbClr val="CCFFFF">
                  <a:alpha val="50999"/>
                </a:srgbClr>
              </a:gs>
              <a:gs pos="100000">
                <a:srgbClr val="66CCFF">
                  <a:alpha val="50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85036" name="AutoShape 44"/>
          <p:cNvSpPr>
            <a:spLocks noChangeArrowheads="1"/>
          </p:cNvSpPr>
          <p:nvPr/>
        </p:nvSpPr>
        <p:spPr bwMode="auto">
          <a:xfrm rot="35740320">
            <a:off x="4044950" y="3679825"/>
            <a:ext cx="142875" cy="73025"/>
          </a:xfrm>
          <a:prstGeom prst="wedgeEllipseCallout">
            <a:avLst>
              <a:gd name="adj1" fmla="val 773097"/>
              <a:gd name="adj2" fmla="val 502361"/>
            </a:avLst>
          </a:prstGeom>
          <a:gradFill rotWithShape="1">
            <a:gsLst>
              <a:gs pos="0">
                <a:srgbClr val="CCFFFF">
                  <a:alpha val="50999"/>
                </a:srgbClr>
              </a:gs>
              <a:gs pos="100000">
                <a:srgbClr val="66CCFF">
                  <a:alpha val="50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85037" name="AutoShape 45"/>
          <p:cNvSpPr>
            <a:spLocks noChangeArrowheads="1"/>
          </p:cNvSpPr>
          <p:nvPr/>
        </p:nvSpPr>
        <p:spPr bwMode="auto">
          <a:xfrm rot="35740320">
            <a:off x="4249738" y="2455863"/>
            <a:ext cx="142875" cy="73025"/>
          </a:xfrm>
          <a:prstGeom prst="wedgeEllipseCallout">
            <a:avLst>
              <a:gd name="adj1" fmla="val 1392231"/>
              <a:gd name="adj2" fmla="val 678931"/>
            </a:avLst>
          </a:prstGeom>
          <a:gradFill rotWithShape="1">
            <a:gsLst>
              <a:gs pos="0">
                <a:srgbClr val="CCFFFF">
                  <a:alpha val="50999"/>
                </a:srgbClr>
              </a:gs>
              <a:gs pos="100000">
                <a:srgbClr val="66CCFF">
                  <a:alpha val="50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85038" name="AutoShape 46"/>
          <p:cNvSpPr>
            <a:spLocks noChangeArrowheads="1"/>
          </p:cNvSpPr>
          <p:nvPr/>
        </p:nvSpPr>
        <p:spPr bwMode="auto">
          <a:xfrm rot="35740320">
            <a:off x="5124450" y="3392488"/>
            <a:ext cx="142875" cy="73025"/>
          </a:xfrm>
          <a:prstGeom prst="wedgeEllipseCallout">
            <a:avLst>
              <a:gd name="adj1" fmla="val 2455403"/>
              <a:gd name="adj2" fmla="val 1072611"/>
            </a:avLst>
          </a:prstGeom>
          <a:gradFill rotWithShape="1">
            <a:gsLst>
              <a:gs pos="0">
                <a:srgbClr val="CCFFFF">
                  <a:alpha val="50999"/>
                </a:srgbClr>
              </a:gs>
              <a:gs pos="100000">
                <a:srgbClr val="66CCFF">
                  <a:alpha val="50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85039" name="AutoShape 47"/>
          <p:cNvSpPr>
            <a:spLocks noChangeArrowheads="1"/>
          </p:cNvSpPr>
          <p:nvPr/>
        </p:nvSpPr>
        <p:spPr bwMode="auto">
          <a:xfrm rot="35740320">
            <a:off x="5124450" y="4687888"/>
            <a:ext cx="142875" cy="73025"/>
          </a:xfrm>
          <a:prstGeom prst="wedgeEllipseCallout">
            <a:avLst>
              <a:gd name="adj1" fmla="val 841306"/>
              <a:gd name="adj2" fmla="val 1985481"/>
            </a:avLst>
          </a:prstGeom>
          <a:gradFill rotWithShape="1">
            <a:gsLst>
              <a:gs pos="0">
                <a:srgbClr val="CCFFFF">
                  <a:alpha val="50999"/>
                </a:srgbClr>
              </a:gs>
              <a:gs pos="100000">
                <a:srgbClr val="66CCFF">
                  <a:alpha val="50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85041" name="WordArt 49"/>
          <p:cNvSpPr>
            <a:spLocks noChangeArrowheads="1" noChangeShapeType="1" noTextEdit="1"/>
          </p:cNvSpPr>
          <p:nvPr/>
        </p:nvSpPr>
        <p:spPr bwMode="auto">
          <a:xfrm>
            <a:off x="3203575" y="5373688"/>
            <a:ext cx="2951163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99FF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испарение</a:t>
            </a:r>
          </a:p>
        </p:txBody>
      </p:sp>
      <p:sp>
        <p:nvSpPr>
          <p:cNvPr id="85042" name="WordArt 50"/>
          <p:cNvSpPr>
            <a:spLocks noChangeArrowheads="1" noChangeShapeType="1" noTextEdit="1"/>
          </p:cNvSpPr>
          <p:nvPr/>
        </p:nvSpPr>
        <p:spPr bwMode="auto">
          <a:xfrm>
            <a:off x="3132138" y="981075"/>
            <a:ext cx="29511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выпадение росы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850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8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8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0"/>
                            </p:stCondLst>
                            <p:childTnLst>
                              <p:par>
                                <p:cTn id="9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850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3000"/>
                                        <p:tgtEl>
                                          <p:spTgt spid="85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3000"/>
                                        <p:tgtEl>
                                          <p:spTgt spid="85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3000"/>
                                        <p:tgtEl>
                                          <p:spTgt spid="85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3000"/>
                                        <p:tgtEl>
                                          <p:spTgt spid="85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9000"/>
                            </p:stCondLst>
                            <p:childTnLst>
                              <p:par>
                                <p:cTn id="1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3000"/>
                                        <p:tgtEl>
                                          <p:spTgt spid="85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3000"/>
                                        <p:tgtEl>
                                          <p:spTgt spid="85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3000"/>
                                        <p:tgtEl>
                                          <p:spTgt spid="85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000"/>
                                        <p:tgtEl>
                                          <p:spTgt spid="85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3000"/>
                                        <p:tgtEl>
                                          <p:spTgt spid="85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4000"/>
                            </p:stCondLst>
                            <p:childTnLst>
                              <p:par>
                                <p:cTn id="1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3000"/>
                                        <p:tgtEl>
                                          <p:spTgt spid="85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3000"/>
                                        <p:tgtEl>
                                          <p:spTgt spid="85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10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0000"/>
                            </p:stCondLst>
                            <p:childTnLst>
                              <p:par>
                                <p:cTn id="14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5" grpId="0" animBg="1"/>
      <p:bldP spid="85006" grpId="0" animBg="1"/>
      <p:bldP spid="85014" grpId="0" animBg="1"/>
      <p:bldP spid="85016" grpId="0" animBg="1"/>
      <p:bldP spid="85029" grpId="0" animBg="1"/>
      <p:bldP spid="85029" grpId="1" animBg="1"/>
      <p:bldP spid="85030" grpId="0" animBg="1"/>
      <p:bldP spid="85030" grpId="1" animBg="1"/>
      <p:bldP spid="85031" grpId="0" animBg="1"/>
      <p:bldP spid="85031" grpId="1" animBg="1"/>
      <p:bldP spid="85032" grpId="0" animBg="1"/>
      <p:bldP spid="85032" grpId="1" animBg="1"/>
      <p:bldP spid="85033" grpId="0" animBg="1"/>
      <p:bldP spid="85033" grpId="1" animBg="1"/>
      <p:bldP spid="85034" grpId="0" animBg="1"/>
      <p:bldP spid="85034" grpId="1" animBg="1"/>
      <p:bldP spid="85035" grpId="0" animBg="1"/>
      <p:bldP spid="85035" grpId="1" animBg="1"/>
      <p:bldP spid="85036" grpId="0" animBg="1"/>
      <p:bldP spid="85036" grpId="1" animBg="1"/>
      <p:bldP spid="85037" grpId="0" animBg="1"/>
      <p:bldP spid="85037" grpId="1" animBg="1"/>
      <p:bldP spid="85038" grpId="0" animBg="1"/>
      <p:bldP spid="85038" grpId="1" animBg="1"/>
      <p:bldP spid="85039" grpId="0" animBg="1"/>
      <p:bldP spid="85039" grpId="1" animBg="1"/>
      <p:bldP spid="85041" grpId="0" animBg="1"/>
      <p:bldP spid="850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02" name="Picture 14" descr="иней в городе"/>
          <p:cNvPicPr>
            <a:picLocks noChangeAspect="1" noChangeArrowheads="1"/>
          </p:cNvPicPr>
          <p:nvPr/>
        </p:nvPicPr>
        <p:blipFill>
          <a:blip r:embed="rId2"/>
          <a:srcRect b="23711"/>
          <a:stretch>
            <a:fillRect/>
          </a:stretch>
        </p:blipFill>
        <p:spPr bwMode="auto">
          <a:xfrm>
            <a:off x="2843213" y="981075"/>
            <a:ext cx="38687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7" name="Rectangle 9" descr="Орех"/>
          <p:cNvSpPr>
            <a:spLocks noChangeArrowheads="1"/>
          </p:cNvSpPr>
          <p:nvPr/>
        </p:nvSpPr>
        <p:spPr bwMode="auto">
          <a:xfrm>
            <a:off x="2843213" y="2279650"/>
            <a:ext cx="3865562" cy="698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098" name="Rectangle 10" descr="Орех"/>
          <p:cNvSpPr>
            <a:spLocks noChangeArrowheads="1"/>
          </p:cNvSpPr>
          <p:nvPr/>
        </p:nvSpPr>
        <p:spPr bwMode="auto">
          <a:xfrm rot="5400000">
            <a:off x="3204369" y="3861594"/>
            <a:ext cx="3095625" cy="7143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00" name="AutoShape 12" descr="Орех"/>
          <p:cNvSpPr>
            <a:spLocks noChangeArrowheads="1"/>
          </p:cNvSpPr>
          <p:nvPr/>
        </p:nvSpPr>
        <p:spPr bwMode="auto">
          <a:xfrm>
            <a:off x="1763713" y="5445125"/>
            <a:ext cx="5832475" cy="215900"/>
          </a:xfrm>
          <a:prstGeom prst="parallelogram">
            <a:avLst>
              <a:gd name="adj" fmla="val 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sy="50000" kx="-2453608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5076825" y="5734050"/>
            <a:ext cx="3779838" cy="519113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15000">
                <a:srgbClr val="C4D6EB"/>
              </a:gs>
              <a:gs pos="30001">
                <a:srgbClr val="85C2FF"/>
              </a:gs>
              <a:gs pos="50000">
                <a:srgbClr val="5E9EFF"/>
              </a:gs>
              <a:gs pos="70000">
                <a:srgbClr val="85C2FF"/>
              </a:gs>
              <a:gs pos="85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Вода твердая</a:t>
            </a:r>
          </a:p>
        </p:txBody>
      </p:sp>
      <p:sp>
        <p:nvSpPr>
          <p:cNvPr id="89113" name="AutoShape 25"/>
          <p:cNvSpPr>
            <a:spLocks noChangeArrowheads="1"/>
          </p:cNvSpPr>
          <p:nvPr/>
        </p:nvSpPr>
        <p:spPr bwMode="auto">
          <a:xfrm>
            <a:off x="2339975" y="6237288"/>
            <a:ext cx="5184775" cy="503237"/>
          </a:xfrm>
          <a:prstGeom prst="curvedUpArrow">
            <a:avLst>
              <a:gd name="adj1" fmla="val 58955"/>
              <a:gd name="adj2" fmla="val 400953"/>
              <a:gd name="adj3" fmla="val 37856"/>
            </a:avLst>
          </a:prstGeom>
          <a:gradFill rotWithShape="1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22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9114" name="Picture 26" descr="ph02565j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771775" y="2349500"/>
            <a:ext cx="1954213" cy="3078163"/>
          </a:xfrm>
          <a:noFill/>
          <a:ln/>
        </p:spPr>
      </p:pic>
      <p:pic>
        <p:nvPicPr>
          <p:cNvPr id="89118" name="Picture 30" descr="ph02565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349500"/>
            <a:ext cx="1954213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19" name="Picture 31" descr="ph02565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1125538"/>
            <a:ext cx="374491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04" name="AutoShape 16" descr="Полотно"/>
          <p:cNvSpPr>
            <a:spLocks noChangeArrowheads="1"/>
          </p:cNvSpPr>
          <p:nvPr/>
        </p:nvSpPr>
        <p:spPr bwMode="auto">
          <a:xfrm rot="5400000">
            <a:off x="4788694" y="2636044"/>
            <a:ext cx="4464050" cy="1296988"/>
          </a:xfrm>
          <a:prstGeom prst="doubleWave">
            <a:avLst>
              <a:gd name="adj1" fmla="val 4958"/>
              <a:gd name="adj2" fmla="val -241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03" name="AutoShape 15" descr="Полотно"/>
          <p:cNvSpPr>
            <a:spLocks noChangeArrowheads="1"/>
          </p:cNvSpPr>
          <p:nvPr/>
        </p:nvSpPr>
        <p:spPr bwMode="auto">
          <a:xfrm rot="5400000">
            <a:off x="107950" y="2565400"/>
            <a:ext cx="4464050" cy="1295400"/>
          </a:xfrm>
          <a:prstGeom prst="doubleWave">
            <a:avLst>
              <a:gd name="adj1" fmla="val 4958"/>
              <a:gd name="adj2" fmla="val -241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05" name="Rectangle 17" descr="Орех"/>
          <p:cNvSpPr>
            <a:spLocks noChangeArrowheads="1"/>
          </p:cNvSpPr>
          <p:nvPr/>
        </p:nvSpPr>
        <p:spPr bwMode="auto">
          <a:xfrm>
            <a:off x="1711325" y="908050"/>
            <a:ext cx="5975350" cy="2174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20" name="Text Box 32"/>
          <p:cNvSpPr txBox="1">
            <a:spLocks noChangeArrowheads="1"/>
          </p:cNvSpPr>
          <p:nvPr/>
        </p:nvSpPr>
        <p:spPr bwMode="auto">
          <a:xfrm>
            <a:off x="250825" y="5734050"/>
            <a:ext cx="3816350" cy="519113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15000">
                <a:srgbClr val="C4D6EB"/>
              </a:gs>
              <a:gs pos="30001">
                <a:srgbClr val="85C2FF"/>
              </a:gs>
              <a:gs pos="50000">
                <a:srgbClr val="5E9EFF"/>
              </a:gs>
              <a:gs pos="70000">
                <a:srgbClr val="85C2FF"/>
              </a:gs>
              <a:gs pos="85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Вода газообразная</a:t>
            </a:r>
          </a:p>
        </p:txBody>
      </p:sp>
      <p:pic>
        <p:nvPicPr>
          <p:cNvPr id="89121" name="Picture 33" descr="Рисунок1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395288" y="1700213"/>
            <a:ext cx="1090612" cy="25923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9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91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1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9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9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0"/>
                                        <p:tgtEl>
                                          <p:spTgt spid="8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891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12" grpId="0" animBg="1"/>
      <p:bldP spid="89113" grpId="0" animBg="1"/>
      <p:bldP spid="891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331913" y="188913"/>
            <a:ext cx="6697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Замерзание воды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68313" y="5876925"/>
            <a:ext cx="3246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Вода жидкая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5003800" y="5876925"/>
            <a:ext cx="3779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Вода твердая</a:t>
            </a:r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323850" y="2020888"/>
            <a:ext cx="4248150" cy="3455987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65557" name="Picture 21" descr="капля росы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 l="32269" t="26051" r="37010" b="27867"/>
          <a:stretch>
            <a:fillRect/>
          </a:stretch>
        </p:blipFill>
        <p:spPr>
          <a:xfrm>
            <a:off x="755650" y="2813050"/>
            <a:ext cx="3384550" cy="2255838"/>
          </a:xfrm>
          <a:noFill/>
          <a:ln/>
        </p:spPr>
      </p:pic>
      <p:sp>
        <p:nvSpPr>
          <p:cNvPr id="65544" name="AutoShape 8"/>
          <p:cNvSpPr>
            <a:spLocks noChangeArrowheads="1"/>
          </p:cNvSpPr>
          <p:nvPr/>
        </p:nvSpPr>
        <p:spPr bwMode="auto">
          <a:xfrm>
            <a:off x="4572000" y="2028825"/>
            <a:ext cx="4176713" cy="3455988"/>
          </a:xfrm>
          <a:prstGeom prst="roundRect">
            <a:avLst>
              <a:gd name="adj" fmla="val 0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65558" name="Picture 22" descr="ЛЕД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43819" t="9651" r="11707" b="60741"/>
          <a:stretch>
            <a:fillRect/>
          </a:stretch>
        </p:blipFill>
        <p:spPr>
          <a:xfrm>
            <a:off x="5003800" y="2830513"/>
            <a:ext cx="3384550" cy="2101850"/>
          </a:xfrm>
          <a:noFill/>
          <a:ln/>
        </p:spPr>
      </p:pic>
      <p:sp>
        <p:nvSpPr>
          <p:cNvPr id="65568" name="AutoShape 32"/>
          <p:cNvSpPr>
            <a:spLocks noChangeArrowheads="1"/>
          </p:cNvSpPr>
          <p:nvPr/>
        </p:nvSpPr>
        <p:spPr bwMode="auto">
          <a:xfrm>
            <a:off x="1979613" y="1484313"/>
            <a:ext cx="5329237" cy="1079500"/>
          </a:xfrm>
          <a:custGeom>
            <a:avLst/>
            <a:gdLst>
              <a:gd name="G0" fmla="+- 613984 0 0"/>
              <a:gd name="G1" fmla="+- 11674397 0 0"/>
              <a:gd name="G2" fmla="+- 613984 0 11674397"/>
              <a:gd name="G3" fmla="+- 10800 0 0"/>
              <a:gd name="G4" fmla="+- 0 0 61398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844 0 0"/>
              <a:gd name="G9" fmla="+- 0 0 11674397"/>
              <a:gd name="G10" fmla="+- 7844 0 2700"/>
              <a:gd name="G11" fmla="cos G10 613984"/>
              <a:gd name="G12" fmla="sin G10 613984"/>
              <a:gd name="G13" fmla="cos 13500 613984"/>
              <a:gd name="G14" fmla="sin 13500 613984"/>
              <a:gd name="G15" fmla="+- G11 10800 0"/>
              <a:gd name="G16" fmla="+- G12 10800 0"/>
              <a:gd name="G17" fmla="+- G13 10800 0"/>
              <a:gd name="G18" fmla="+- G14 10800 0"/>
              <a:gd name="G19" fmla="*/ 7844 1 2"/>
              <a:gd name="G20" fmla="+- G19 5400 0"/>
              <a:gd name="G21" fmla="cos G20 613984"/>
              <a:gd name="G22" fmla="sin G20 613984"/>
              <a:gd name="G23" fmla="+- G21 10800 0"/>
              <a:gd name="G24" fmla="+- G12 G23 G22"/>
              <a:gd name="G25" fmla="+- G22 G23 G11"/>
              <a:gd name="G26" fmla="cos 10800 613984"/>
              <a:gd name="G27" fmla="sin 10800 613984"/>
              <a:gd name="G28" fmla="cos 7844 613984"/>
              <a:gd name="G29" fmla="sin 7844 61398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674397"/>
              <a:gd name="G36" fmla="sin G34 11674397"/>
              <a:gd name="G37" fmla="+/ 11674397 61398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844 G39"/>
              <a:gd name="G43" fmla="sin 784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506 w 21600"/>
              <a:gd name="T5" fmla="*/ 23 h 21600"/>
              <a:gd name="T6" fmla="*/ 1482 w 21600"/>
              <a:gd name="T7" fmla="*/ 11103 h 21600"/>
              <a:gd name="T8" fmla="*/ 11313 w 21600"/>
              <a:gd name="T9" fmla="*/ 2972 h 21600"/>
              <a:gd name="T10" fmla="*/ 24119 w 21600"/>
              <a:gd name="T11" fmla="*/ 12997 h 21600"/>
              <a:gd name="T12" fmla="*/ 19317 w 21600"/>
              <a:gd name="T13" fmla="*/ 16439 h 21600"/>
              <a:gd name="T14" fmla="*/ 15875 w 21600"/>
              <a:gd name="T15" fmla="*/ 1163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39" y="12076"/>
                </a:moveTo>
                <a:cubicBezTo>
                  <a:pt x="18609" y="11654"/>
                  <a:pt x="18644" y="11227"/>
                  <a:pt x="18644" y="10800"/>
                </a:cubicBezTo>
                <a:cubicBezTo>
                  <a:pt x="18644" y="6467"/>
                  <a:pt x="15132" y="2956"/>
                  <a:pt x="10800" y="2956"/>
                </a:cubicBezTo>
                <a:cubicBezTo>
                  <a:pt x="6467" y="2956"/>
                  <a:pt x="2956" y="6467"/>
                  <a:pt x="2956" y="10800"/>
                </a:cubicBezTo>
                <a:cubicBezTo>
                  <a:pt x="2955" y="10885"/>
                  <a:pt x="2957" y="10970"/>
                  <a:pt x="2960" y="11054"/>
                </a:cubicBezTo>
                <a:lnTo>
                  <a:pt x="5" y="11151"/>
                </a:lnTo>
                <a:cubicBezTo>
                  <a:pt x="1" y="11034"/>
                  <a:pt x="0" y="10917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388"/>
                  <a:pt x="21551" y="11976"/>
                  <a:pt x="21455" y="12558"/>
                </a:cubicBezTo>
                <a:lnTo>
                  <a:pt x="24119" y="12997"/>
                </a:lnTo>
                <a:lnTo>
                  <a:pt x="19317" y="16439"/>
                </a:lnTo>
                <a:lnTo>
                  <a:pt x="15875" y="11637"/>
                </a:lnTo>
                <a:lnTo>
                  <a:pt x="18539" y="12076"/>
                </a:lnTo>
                <a:close/>
              </a:path>
            </a:pathLst>
          </a:custGeom>
          <a:gradFill rotWithShape="1">
            <a:gsLst>
              <a:gs pos="0">
                <a:srgbClr val="FF3300"/>
              </a:gs>
              <a:gs pos="100000">
                <a:srgbClr val="3366FF"/>
              </a:gs>
            </a:gsLst>
            <a:lin ang="0" scaled="1"/>
          </a:gradFill>
          <a:ln w="50800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69" name="Text Box 33"/>
          <p:cNvSpPr txBox="1">
            <a:spLocks noChangeArrowheads="1"/>
          </p:cNvSpPr>
          <p:nvPr/>
        </p:nvSpPr>
        <p:spPr bwMode="auto">
          <a:xfrm>
            <a:off x="8316913" y="1125538"/>
            <a:ext cx="50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ru-RU" sz="6000" b="1">
              <a:solidFill>
                <a:srgbClr val="00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250825" y="1196975"/>
            <a:ext cx="504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ru-RU" sz="54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71" name="AutoShape 35"/>
          <p:cNvSpPr>
            <a:spLocks noChangeArrowheads="1"/>
          </p:cNvSpPr>
          <p:nvPr/>
        </p:nvSpPr>
        <p:spPr bwMode="auto">
          <a:xfrm>
            <a:off x="3924300" y="6165850"/>
            <a:ext cx="1295400" cy="144463"/>
          </a:xfrm>
          <a:prstGeom prst="rightArrow">
            <a:avLst>
              <a:gd name="adj1" fmla="val 50000"/>
              <a:gd name="adj2" fmla="val 224175"/>
            </a:avLst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5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55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5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1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655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1" grpId="0"/>
      <p:bldP spid="65542" grpId="0"/>
      <p:bldP spid="65543" grpId="0" animBg="1"/>
      <p:bldP spid="65544" grpId="0" animBg="1"/>
      <p:bldP spid="65568" grpId="0" animBg="1"/>
      <p:bldP spid="65569" grpId="0"/>
      <p:bldP spid="65570" grpId="0"/>
      <p:bldP spid="655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7777162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Круговорот воды в природе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0825" y="1557338"/>
            <a:ext cx="8713788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ru-RU" sz="2400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 поверхности океанов, морей, рек и суши вода превращается в пар и поднимается в вверх .Там он охлаждается и превращается в капельки воды из которых образуются облака. Из облаков вода выпадает на землю и пополняет реки, а реки несут её в океан.  </a:t>
            </a:r>
          </a:p>
          <a:p>
            <a:pPr>
              <a:spcBef>
                <a:spcPct val="50000"/>
              </a:spcBef>
              <a:defRPr/>
            </a:pPr>
            <a:endParaRPr lang="ru-RU" sz="2400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16388" name="Picture 5" descr="AG00434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9446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безымянный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500438"/>
            <a:ext cx="74882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7" name="AutoShape 19" descr="Водяные капли"/>
          <p:cNvSpPr>
            <a:spLocks noChangeArrowheads="1"/>
          </p:cNvSpPr>
          <p:nvPr/>
        </p:nvSpPr>
        <p:spPr bwMode="auto">
          <a:xfrm>
            <a:off x="1116013" y="1773238"/>
            <a:ext cx="6696075" cy="4319587"/>
          </a:xfrm>
          <a:prstGeom prst="cloudCallout">
            <a:avLst>
              <a:gd name="adj1" fmla="val -60315"/>
              <a:gd name="adj2" fmla="val 53602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627313" y="2060848"/>
            <a:ext cx="453707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800" b="1" dirty="0">
                <a:latin typeface="Comic Sans MS" pitchFamily="66" charset="0"/>
              </a:rPr>
              <a:t>Не пешеход, а идет.</a:t>
            </a:r>
            <a:br>
              <a:rPr lang="ru-RU" sz="2800" b="1" dirty="0">
                <a:latin typeface="Comic Sans MS" pitchFamily="66" charset="0"/>
              </a:rPr>
            </a:br>
            <a:endParaRPr lang="ru-RU" sz="2800" b="1" dirty="0">
              <a:latin typeface="Comic Sans MS" pitchFamily="66" charset="0"/>
            </a:endParaRPr>
          </a:p>
          <a:p>
            <a:r>
              <a:rPr lang="ru-RU" sz="2800" b="1" dirty="0">
                <a:latin typeface="Comic Sans MS" pitchFamily="66" charset="0"/>
              </a:rPr>
              <a:t>Мокнут люди у ворот.</a:t>
            </a:r>
            <a:br>
              <a:rPr lang="ru-RU" sz="2800" b="1" dirty="0">
                <a:latin typeface="Comic Sans MS" pitchFamily="66" charset="0"/>
              </a:rPr>
            </a:br>
            <a:endParaRPr lang="ru-RU" sz="2800" b="1" dirty="0">
              <a:latin typeface="Comic Sans MS" pitchFamily="66" charset="0"/>
            </a:endParaRPr>
          </a:p>
          <a:p>
            <a:r>
              <a:rPr lang="ru-RU" sz="2800" b="1" dirty="0">
                <a:latin typeface="Comic Sans MS" pitchFamily="66" charset="0"/>
              </a:rPr>
              <a:t>Ловит дворник его в кадку.</a:t>
            </a:r>
          </a:p>
          <a:p>
            <a:r>
              <a:rPr lang="ru-RU" sz="2800" b="1" dirty="0">
                <a:latin typeface="Comic Sans MS" pitchFamily="66" charset="0"/>
              </a:rPr>
              <a:t/>
            </a:r>
            <a:br>
              <a:rPr lang="ru-RU" sz="2800" b="1" dirty="0">
                <a:latin typeface="Comic Sans MS" pitchFamily="66" charset="0"/>
              </a:rPr>
            </a:br>
            <a:r>
              <a:rPr lang="ru-RU" sz="2800" b="1" dirty="0">
                <a:latin typeface="Comic Sans MS" pitchFamily="66" charset="0"/>
              </a:rPr>
              <a:t>Очень трудная загадка?</a:t>
            </a:r>
            <a:r>
              <a:rPr lang="ru-RU" sz="2400" b="1" dirty="0">
                <a:solidFill>
                  <a:srgbClr val="0033CC"/>
                </a:solidFill>
                <a:latin typeface="Comic Sans MS" pitchFamily="66" charset="0"/>
              </a:rPr>
              <a:t> </a:t>
            </a:r>
            <a:r>
              <a:rPr lang="ru-RU" dirty="0"/>
              <a:t> 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308" name="Picture 20" descr="bd13656_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3933825"/>
            <a:ext cx="1885950" cy="2628900"/>
          </a:xfrm>
          <a:noFill/>
          <a:ln/>
        </p:spPr>
      </p:pic>
      <p:pic>
        <p:nvPicPr>
          <p:cNvPr id="12300" name="Picture 12" descr="ag00434_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2700338" cy="1939925"/>
          </a:xfrm>
          <a:noFill/>
          <a:ln/>
        </p:spPr>
      </p:pic>
      <p:pic>
        <p:nvPicPr>
          <p:cNvPr id="12303" name="Picture 15" descr="ag00434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0"/>
            <a:ext cx="302577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6" descr="ag00434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0"/>
            <a:ext cx="302577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7" descr="ag00434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8225" y="0"/>
            <a:ext cx="302577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1" name="WordArt 23"/>
          <p:cNvSpPr>
            <a:spLocks noChangeArrowheads="1" noChangeShapeType="1" noTextEdit="1"/>
          </p:cNvSpPr>
          <p:nvPr/>
        </p:nvSpPr>
        <p:spPr bwMode="auto">
          <a:xfrm>
            <a:off x="6877050" y="4652963"/>
            <a:ext cx="19526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Что это?</a:t>
            </a:r>
          </a:p>
        </p:txBody>
      </p:sp>
      <p:pic>
        <p:nvPicPr>
          <p:cNvPr id="12312" name="Picture 24" descr="ag00007_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7667625" y="5445125"/>
            <a:ext cx="1028700" cy="11906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7" grpId="0" animBg="1"/>
      <p:bldP spid="123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339975" y="363538"/>
            <a:ext cx="5256213" cy="1152525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CCFFFF"/>
              </a:gs>
              <a:gs pos="100000">
                <a:srgbClr val="33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/>
              <a:t>На дворе переполох: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042988" y="1516063"/>
            <a:ext cx="5761037" cy="12954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CC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/>
              <a:t>С неба сыплется горох.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555875" y="2813050"/>
            <a:ext cx="5761038" cy="1295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CC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/>
              <a:t>С неба сыплется горох.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684213" y="4108450"/>
            <a:ext cx="7127875" cy="108108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CC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dirty="0"/>
              <a:t>Съела шесть горошин Нина,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2700338" y="5187950"/>
            <a:ext cx="5975350" cy="9810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ru-RU" sz="4000" dirty="0"/>
              <a:t>У нее теперь ангина.</a:t>
            </a:r>
            <a:r>
              <a:rPr lang="ru-RU" sz="4000" dirty="0">
                <a:solidFill>
                  <a:schemeClr val="hlink"/>
                </a:solidFill>
              </a:rPr>
              <a:t>   </a:t>
            </a:r>
          </a:p>
          <a:p>
            <a:pPr algn="ctr"/>
            <a:endParaRPr lang="ru-RU" sz="1600" dirty="0">
              <a:solidFill>
                <a:schemeClr val="hlink"/>
              </a:solidFill>
            </a:endParaRPr>
          </a:p>
        </p:txBody>
      </p:sp>
      <p:pic>
        <p:nvPicPr>
          <p:cNvPr id="18447" name="Picture 15" descr="mouse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31025" y="1698625"/>
            <a:ext cx="1101725" cy="1169988"/>
          </a:xfrm>
          <a:noFill/>
          <a:ln/>
        </p:spPr>
      </p:pic>
      <p:sp>
        <p:nvSpPr>
          <p:cNvPr id="18448" name="WordArt 16"/>
          <p:cNvSpPr>
            <a:spLocks noChangeArrowheads="1" noChangeShapeType="1" noTextEdit="1"/>
          </p:cNvSpPr>
          <p:nvPr/>
        </p:nvSpPr>
        <p:spPr bwMode="auto">
          <a:xfrm>
            <a:off x="323850" y="5157788"/>
            <a:ext cx="19526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Что это?</a:t>
            </a:r>
          </a:p>
        </p:txBody>
      </p:sp>
      <p:pic>
        <p:nvPicPr>
          <p:cNvPr id="18449" name="Picture 17" descr="ag00007_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5667375"/>
            <a:ext cx="1028700" cy="11906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1" grpId="0" animBg="1"/>
      <p:bldP spid="18443" grpId="0" animBg="1"/>
      <p:bldP spid="184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1547813" y="549275"/>
            <a:ext cx="6481762" cy="4537075"/>
          </a:xfrm>
          <a:prstGeom prst="wedgeEllipseCallout">
            <a:avLst>
              <a:gd name="adj1" fmla="val -39319"/>
              <a:gd name="adj2" fmla="val 62176"/>
            </a:avLst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116013" y="1916113"/>
            <a:ext cx="85042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3600" b="1" dirty="0">
                <a:latin typeface="Courier New" pitchFamily="49" charset="0"/>
              </a:rPr>
              <a:t>Рыбам в зиму жить тепло:</a:t>
            </a:r>
            <a:endParaRPr lang="en-US" sz="3600" b="1" dirty="0">
              <a:latin typeface="Courier New" pitchFamily="49" charset="0"/>
            </a:endParaRPr>
          </a:p>
          <a:p>
            <a:pPr algn="ctr"/>
            <a:r>
              <a:rPr lang="ru-RU" sz="3600" b="1" dirty="0">
                <a:latin typeface="Courier New" pitchFamily="49" charset="0"/>
              </a:rPr>
              <a:t/>
            </a:r>
            <a:br>
              <a:rPr lang="ru-RU" sz="3600" b="1" dirty="0">
                <a:latin typeface="Courier New" pitchFamily="49" charset="0"/>
              </a:rPr>
            </a:br>
            <a:r>
              <a:rPr lang="en-US" sz="3600" b="1" dirty="0">
                <a:latin typeface="Courier New" pitchFamily="49" charset="0"/>
              </a:rPr>
              <a:t>    </a:t>
            </a:r>
            <a:r>
              <a:rPr lang="ru-RU" sz="3600" b="1" dirty="0">
                <a:latin typeface="Courier New" pitchFamily="49" charset="0"/>
              </a:rPr>
              <a:t>Крыша – толстое стекло.   </a:t>
            </a:r>
          </a:p>
        </p:txBody>
      </p:sp>
      <p:pic>
        <p:nvPicPr>
          <p:cNvPr id="22535" name="Picture 7" descr="ag00628_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924550"/>
            <a:ext cx="1476375" cy="933450"/>
          </a:xfrm>
          <a:noFill/>
          <a:ln/>
        </p:spPr>
      </p:pic>
      <p:pic>
        <p:nvPicPr>
          <p:cNvPr id="22543" name="Picture 15" descr="ag00180_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940425" y="5915025"/>
            <a:ext cx="1981200" cy="942975"/>
          </a:xfrm>
          <a:noFill/>
          <a:ln/>
        </p:spPr>
      </p:pic>
      <p:pic>
        <p:nvPicPr>
          <p:cNvPr id="22537" name="Picture 9" descr="ag0062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924550"/>
            <a:ext cx="1476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ag0062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5924550"/>
            <a:ext cx="1476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ag0062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5924550"/>
            <a:ext cx="1476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ag0062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5924550"/>
            <a:ext cx="1476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 descr="ag0062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5924550"/>
            <a:ext cx="1476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 descr="ag0062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6300" y="5924550"/>
            <a:ext cx="647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18" descr="ag0018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5915025"/>
            <a:ext cx="1981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19" descr="ag0018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5915025"/>
            <a:ext cx="1981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8" name="WordArt 20"/>
          <p:cNvSpPr>
            <a:spLocks noChangeArrowheads="1" noChangeShapeType="1" noTextEdit="1"/>
          </p:cNvSpPr>
          <p:nvPr/>
        </p:nvSpPr>
        <p:spPr bwMode="auto">
          <a:xfrm>
            <a:off x="7019925" y="5013325"/>
            <a:ext cx="19526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Что это?</a:t>
            </a:r>
          </a:p>
        </p:txBody>
      </p:sp>
      <p:pic>
        <p:nvPicPr>
          <p:cNvPr id="22549" name="Picture 21" descr="ag00007_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8115300" y="5667375"/>
            <a:ext cx="1028700" cy="11906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8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2" grpId="0"/>
      <p:bldP spid="225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50824" y="404664"/>
            <a:ext cx="84256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5400" b="1" dirty="0">
                <a:latin typeface="Courier New" pitchFamily="49" charset="0"/>
              </a:rPr>
              <a:t>Бел как мел, </a:t>
            </a:r>
            <a:r>
              <a:rPr lang="ru-RU" sz="5400" b="1" dirty="0">
                <a:solidFill>
                  <a:srgbClr val="0000FF"/>
                </a:solidFill>
                <a:latin typeface="Courier New" pitchFamily="49" charset="0"/>
              </a:rPr>
              <a:t/>
            </a:r>
            <a:br>
              <a:rPr lang="ru-RU" sz="5400" b="1" dirty="0">
                <a:solidFill>
                  <a:srgbClr val="0000FF"/>
                </a:solidFill>
                <a:latin typeface="Courier New" pitchFamily="49" charset="0"/>
              </a:rPr>
            </a:br>
            <a:r>
              <a:rPr lang="ru-RU" sz="5400" b="1" dirty="0">
                <a:solidFill>
                  <a:srgbClr val="0000FF"/>
                </a:solidFill>
                <a:latin typeface="Courier New" pitchFamily="49" charset="0"/>
              </a:rPr>
              <a:t>   </a:t>
            </a:r>
          </a:p>
        </p:txBody>
      </p:sp>
      <p:pic>
        <p:nvPicPr>
          <p:cNvPr id="36903" name="Picture 39" descr="ag00007_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5445125"/>
            <a:ext cx="1028700" cy="1190625"/>
          </a:xfrm>
          <a:noFill/>
          <a:ln/>
        </p:spPr>
      </p:pic>
      <p:pic>
        <p:nvPicPr>
          <p:cNvPr id="36914" name="Picture 50" descr="na02458_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341438"/>
            <a:ext cx="844550" cy="838200"/>
          </a:xfrm>
          <a:noFill/>
          <a:ln/>
        </p:spPr>
      </p:pic>
      <p:sp>
        <p:nvSpPr>
          <p:cNvPr id="36894" name="WordArt 30"/>
          <p:cNvSpPr>
            <a:spLocks noChangeArrowheads="1" noChangeShapeType="1" noTextEdit="1"/>
          </p:cNvSpPr>
          <p:nvPr/>
        </p:nvSpPr>
        <p:spPr bwMode="auto">
          <a:xfrm>
            <a:off x="684213" y="4581525"/>
            <a:ext cx="19526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Что это?</a:t>
            </a:r>
          </a:p>
        </p:txBody>
      </p:sp>
      <p:sp>
        <p:nvSpPr>
          <p:cNvPr id="36907" name="Text Box 43"/>
          <p:cNvSpPr txBox="1">
            <a:spLocks noChangeArrowheads="1"/>
          </p:cNvSpPr>
          <p:nvPr/>
        </p:nvSpPr>
        <p:spPr bwMode="auto">
          <a:xfrm>
            <a:off x="2124075" y="1124744"/>
            <a:ext cx="48244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>
                <a:latin typeface="Courier New" pitchFamily="49" charset="0"/>
              </a:rPr>
              <a:t>с неба прилетел.</a:t>
            </a:r>
          </a:p>
        </p:txBody>
      </p:sp>
      <p:sp>
        <p:nvSpPr>
          <p:cNvPr id="36908" name="Text Box 44"/>
          <p:cNvSpPr txBox="1">
            <a:spLocks noChangeArrowheads="1"/>
          </p:cNvSpPr>
          <p:nvPr/>
        </p:nvSpPr>
        <p:spPr bwMode="auto">
          <a:xfrm>
            <a:off x="3348038" y="2564904"/>
            <a:ext cx="43926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>
                <a:latin typeface="Courier New" pitchFamily="49" charset="0"/>
              </a:rPr>
              <a:t>Зиму пролежал,</a:t>
            </a:r>
          </a:p>
        </p:txBody>
      </p:sp>
      <p:sp>
        <p:nvSpPr>
          <p:cNvPr id="36909" name="Text Box 45"/>
          <p:cNvSpPr txBox="1">
            <a:spLocks noChangeArrowheads="1"/>
          </p:cNvSpPr>
          <p:nvPr/>
        </p:nvSpPr>
        <p:spPr bwMode="auto">
          <a:xfrm>
            <a:off x="4067175" y="4437063"/>
            <a:ext cx="43211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>
                <a:latin typeface="Courier New" pitchFamily="49" charset="0"/>
              </a:rPr>
              <a:t>в землю убежал.</a:t>
            </a:r>
          </a:p>
        </p:txBody>
      </p:sp>
      <p:pic>
        <p:nvPicPr>
          <p:cNvPr id="36917" name="Picture 53" descr="na02460_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3348038" y="1268413"/>
            <a:ext cx="658812" cy="650875"/>
          </a:xfrm>
          <a:noFill/>
          <a:ln/>
        </p:spPr>
      </p:pic>
      <p:pic>
        <p:nvPicPr>
          <p:cNvPr id="36921" name="Picture 57" descr="na02459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692150"/>
            <a:ext cx="5826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22" name="Picture 58" descr="na02457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620713"/>
            <a:ext cx="6143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23" name="Picture 59" descr="na0246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1052513"/>
            <a:ext cx="6588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24" name="Picture 60" descr="na02458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33375"/>
            <a:ext cx="844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25" name="Picture 61" descr="na02459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620713"/>
            <a:ext cx="3651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26" name="Picture 62" descr="na02459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1700213"/>
            <a:ext cx="3651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27" name="Picture 63" descr="na02459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7050" y="908050"/>
            <a:ext cx="3651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28" name="Picture 64" descr="na02458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276475"/>
            <a:ext cx="26987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29" name="Picture 65" descr="na02458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3933825"/>
            <a:ext cx="26987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30" name="Picture 66" descr="na02458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1844675"/>
            <a:ext cx="26987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31" name="Picture 67" descr="na02459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3068638"/>
            <a:ext cx="3651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 decel="1000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36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36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36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36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3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3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36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36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2000"/>
                                        <p:tgtEl>
                                          <p:spTgt spid="36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36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00"/>
                            </p:stCondLst>
                            <p:childTnLst>
                              <p:par>
                                <p:cTn id="9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94" grpId="0" animBg="1"/>
      <p:bldP spid="36907" grpId="0"/>
      <p:bldP spid="36908" grpId="0"/>
      <p:bldP spid="369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5219700" y="5229225"/>
            <a:ext cx="19526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Что это?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258888" y="908050"/>
            <a:ext cx="6553200" cy="4752975"/>
            <a:chOff x="793" y="572"/>
            <a:chExt cx="4128" cy="2994"/>
          </a:xfrm>
        </p:grpSpPr>
        <p:sp>
          <p:nvSpPr>
            <p:cNvPr id="40979" name="AutoShape 19"/>
            <p:cNvSpPr>
              <a:spLocks noChangeArrowheads="1"/>
            </p:cNvSpPr>
            <p:nvPr/>
          </p:nvSpPr>
          <p:spPr bwMode="auto">
            <a:xfrm>
              <a:off x="793" y="981"/>
              <a:ext cx="4128" cy="635"/>
            </a:xfrm>
            <a:custGeom>
              <a:avLst/>
              <a:gdLst>
                <a:gd name="G0" fmla="+- 8916 0 0"/>
                <a:gd name="G1" fmla="+- -11430780 0 0"/>
                <a:gd name="G2" fmla="+- 0 0 -11430780"/>
                <a:gd name="T0" fmla="*/ 0 256 1"/>
                <a:gd name="T1" fmla="*/ 180 256 1"/>
                <a:gd name="G3" fmla="+- -11430780 T0 T1"/>
                <a:gd name="T2" fmla="*/ 0 256 1"/>
                <a:gd name="T3" fmla="*/ 90 256 1"/>
                <a:gd name="G4" fmla="+- -11430780 T2 T3"/>
                <a:gd name="G5" fmla="*/ G4 2 1"/>
                <a:gd name="T4" fmla="*/ 90 256 1"/>
                <a:gd name="T5" fmla="*/ 0 256 1"/>
                <a:gd name="G6" fmla="+- -11430780 T4 T5"/>
                <a:gd name="G7" fmla="*/ G6 2 1"/>
                <a:gd name="G8" fmla="abs -114307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916"/>
                <a:gd name="G18" fmla="*/ 8916 1 2"/>
                <a:gd name="G19" fmla="+- G18 5400 0"/>
                <a:gd name="G20" fmla="cos G19 -11430780"/>
                <a:gd name="G21" fmla="sin G19 -11430780"/>
                <a:gd name="G22" fmla="+- G20 10800 0"/>
                <a:gd name="G23" fmla="+- G21 10800 0"/>
                <a:gd name="G24" fmla="+- 10800 0 G20"/>
                <a:gd name="G25" fmla="+- 8916 10800 0"/>
                <a:gd name="G26" fmla="?: G9 G17 G25"/>
                <a:gd name="G27" fmla="?: G9 0 21600"/>
                <a:gd name="G28" fmla="cos 10800 -11430780"/>
                <a:gd name="G29" fmla="sin 10800 -11430780"/>
                <a:gd name="G30" fmla="sin 8916 -11430780"/>
                <a:gd name="G31" fmla="+- G28 10800 0"/>
                <a:gd name="G32" fmla="+- G29 10800 0"/>
                <a:gd name="G33" fmla="+- G30 10800 0"/>
                <a:gd name="G34" fmla="?: G4 0 G31"/>
                <a:gd name="G35" fmla="?: -11430780 G34 0"/>
                <a:gd name="G36" fmla="?: G6 G35 G31"/>
                <a:gd name="G37" fmla="+- 21600 0 G36"/>
                <a:gd name="G38" fmla="?: G4 0 G33"/>
                <a:gd name="G39" fmla="?: -114307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988 w 21600"/>
                <a:gd name="T15" fmla="*/ 9841 h 21600"/>
                <a:gd name="T16" fmla="*/ 10800 w 21600"/>
                <a:gd name="T17" fmla="*/ 1884 h 21600"/>
                <a:gd name="T18" fmla="*/ 20612 w 21600"/>
                <a:gd name="T19" fmla="*/ 984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926" y="9933"/>
                  </a:moveTo>
                  <a:cubicBezTo>
                    <a:pt x="2372" y="5366"/>
                    <a:pt x="6211" y="1883"/>
                    <a:pt x="10800" y="1884"/>
                  </a:cubicBezTo>
                  <a:cubicBezTo>
                    <a:pt x="15388" y="1884"/>
                    <a:pt x="19227" y="5366"/>
                    <a:pt x="19673" y="9933"/>
                  </a:cubicBezTo>
                  <a:lnTo>
                    <a:pt x="21548" y="9749"/>
                  </a:lnTo>
                  <a:cubicBezTo>
                    <a:pt x="21008" y="4218"/>
                    <a:pt x="16357" y="-1"/>
                    <a:pt x="10799" y="0"/>
                  </a:cubicBezTo>
                  <a:cubicBezTo>
                    <a:pt x="5242" y="0"/>
                    <a:pt x="591" y="4218"/>
                    <a:pt x="51" y="9749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793" y="572"/>
              <a:ext cx="4128" cy="908"/>
              <a:chOff x="793" y="572"/>
              <a:chExt cx="4128" cy="908"/>
            </a:xfrm>
          </p:grpSpPr>
          <p:sp>
            <p:nvSpPr>
              <p:cNvPr id="40977" name="AutoShape 17"/>
              <p:cNvSpPr>
                <a:spLocks noChangeArrowheads="1"/>
              </p:cNvSpPr>
              <p:nvPr/>
            </p:nvSpPr>
            <p:spPr bwMode="auto">
              <a:xfrm>
                <a:off x="793" y="572"/>
                <a:ext cx="4128" cy="635"/>
              </a:xfrm>
              <a:custGeom>
                <a:avLst/>
                <a:gdLst>
                  <a:gd name="G0" fmla="+- 8916 0 0"/>
                  <a:gd name="G1" fmla="+- -11430780 0 0"/>
                  <a:gd name="G2" fmla="+- 0 0 -11430780"/>
                  <a:gd name="T0" fmla="*/ 0 256 1"/>
                  <a:gd name="T1" fmla="*/ 180 256 1"/>
                  <a:gd name="G3" fmla="+- -11430780 T0 T1"/>
                  <a:gd name="T2" fmla="*/ 0 256 1"/>
                  <a:gd name="T3" fmla="*/ 90 256 1"/>
                  <a:gd name="G4" fmla="+- -11430780 T2 T3"/>
                  <a:gd name="G5" fmla="*/ G4 2 1"/>
                  <a:gd name="T4" fmla="*/ 90 256 1"/>
                  <a:gd name="T5" fmla="*/ 0 256 1"/>
                  <a:gd name="G6" fmla="+- -11430780 T4 T5"/>
                  <a:gd name="G7" fmla="*/ G6 2 1"/>
                  <a:gd name="G8" fmla="abs -114307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916"/>
                  <a:gd name="G18" fmla="*/ 8916 1 2"/>
                  <a:gd name="G19" fmla="+- G18 5400 0"/>
                  <a:gd name="G20" fmla="cos G19 -11430780"/>
                  <a:gd name="G21" fmla="sin G19 -11430780"/>
                  <a:gd name="G22" fmla="+- G20 10800 0"/>
                  <a:gd name="G23" fmla="+- G21 10800 0"/>
                  <a:gd name="G24" fmla="+- 10800 0 G20"/>
                  <a:gd name="G25" fmla="+- 8916 10800 0"/>
                  <a:gd name="G26" fmla="?: G9 G17 G25"/>
                  <a:gd name="G27" fmla="?: G9 0 21600"/>
                  <a:gd name="G28" fmla="cos 10800 -11430780"/>
                  <a:gd name="G29" fmla="sin 10800 -11430780"/>
                  <a:gd name="G30" fmla="sin 8916 -114307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430780 G34 0"/>
                  <a:gd name="G36" fmla="?: G6 G35 G31"/>
                  <a:gd name="G37" fmla="+- 21600 0 G36"/>
                  <a:gd name="G38" fmla="?: G4 0 G33"/>
                  <a:gd name="G39" fmla="?: -114307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988 w 21600"/>
                  <a:gd name="T15" fmla="*/ 9841 h 21600"/>
                  <a:gd name="T16" fmla="*/ 10800 w 21600"/>
                  <a:gd name="T17" fmla="*/ 1884 h 21600"/>
                  <a:gd name="T18" fmla="*/ 20612 w 21600"/>
                  <a:gd name="T19" fmla="*/ 9841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6" y="9933"/>
                    </a:moveTo>
                    <a:cubicBezTo>
                      <a:pt x="2372" y="5366"/>
                      <a:pt x="6211" y="1883"/>
                      <a:pt x="10800" y="1884"/>
                    </a:cubicBezTo>
                    <a:cubicBezTo>
                      <a:pt x="15388" y="1884"/>
                      <a:pt x="19227" y="5366"/>
                      <a:pt x="19673" y="9933"/>
                    </a:cubicBezTo>
                    <a:lnTo>
                      <a:pt x="21548" y="9749"/>
                    </a:lnTo>
                    <a:cubicBezTo>
                      <a:pt x="21008" y="4218"/>
                      <a:pt x="16357" y="-1"/>
                      <a:pt x="10799" y="0"/>
                    </a:cubicBezTo>
                    <a:cubicBezTo>
                      <a:pt x="5242" y="0"/>
                      <a:pt x="591" y="4218"/>
                      <a:pt x="51" y="97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978" name="AutoShape 18"/>
              <p:cNvSpPr>
                <a:spLocks noChangeArrowheads="1"/>
              </p:cNvSpPr>
              <p:nvPr/>
            </p:nvSpPr>
            <p:spPr bwMode="auto">
              <a:xfrm>
                <a:off x="793" y="709"/>
                <a:ext cx="4128" cy="635"/>
              </a:xfrm>
              <a:custGeom>
                <a:avLst/>
                <a:gdLst>
                  <a:gd name="G0" fmla="+- 8916 0 0"/>
                  <a:gd name="G1" fmla="+- -11430780 0 0"/>
                  <a:gd name="G2" fmla="+- 0 0 -11430780"/>
                  <a:gd name="T0" fmla="*/ 0 256 1"/>
                  <a:gd name="T1" fmla="*/ 180 256 1"/>
                  <a:gd name="G3" fmla="+- -11430780 T0 T1"/>
                  <a:gd name="T2" fmla="*/ 0 256 1"/>
                  <a:gd name="T3" fmla="*/ 90 256 1"/>
                  <a:gd name="G4" fmla="+- -11430780 T2 T3"/>
                  <a:gd name="G5" fmla="*/ G4 2 1"/>
                  <a:gd name="T4" fmla="*/ 90 256 1"/>
                  <a:gd name="T5" fmla="*/ 0 256 1"/>
                  <a:gd name="G6" fmla="+- -11430780 T4 T5"/>
                  <a:gd name="G7" fmla="*/ G6 2 1"/>
                  <a:gd name="G8" fmla="abs -114307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916"/>
                  <a:gd name="G18" fmla="*/ 8916 1 2"/>
                  <a:gd name="G19" fmla="+- G18 5400 0"/>
                  <a:gd name="G20" fmla="cos G19 -11430780"/>
                  <a:gd name="G21" fmla="sin G19 -11430780"/>
                  <a:gd name="G22" fmla="+- G20 10800 0"/>
                  <a:gd name="G23" fmla="+- G21 10800 0"/>
                  <a:gd name="G24" fmla="+- 10800 0 G20"/>
                  <a:gd name="G25" fmla="+- 8916 10800 0"/>
                  <a:gd name="G26" fmla="?: G9 G17 G25"/>
                  <a:gd name="G27" fmla="?: G9 0 21600"/>
                  <a:gd name="G28" fmla="cos 10800 -11430780"/>
                  <a:gd name="G29" fmla="sin 10800 -11430780"/>
                  <a:gd name="G30" fmla="sin 8916 -114307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430780 G34 0"/>
                  <a:gd name="G36" fmla="?: G6 G35 G31"/>
                  <a:gd name="G37" fmla="+- 21600 0 G36"/>
                  <a:gd name="G38" fmla="?: G4 0 G33"/>
                  <a:gd name="G39" fmla="?: -114307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988 w 21600"/>
                  <a:gd name="T15" fmla="*/ 9841 h 21600"/>
                  <a:gd name="T16" fmla="*/ 10800 w 21600"/>
                  <a:gd name="T17" fmla="*/ 1884 h 21600"/>
                  <a:gd name="T18" fmla="*/ 20612 w 21600"/>
                  <a:gd name="T19" fmla="*/ 9841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6" y="9933"/>
                    </a:moveTo>
                    <a:cubicBezTo>
                      <a:pt x="2372" y="5366"/>
                      <a:pt x="6211" y="1883"/>
                      <a:pt x="10800" y="1884"/>
                    </a:cubicBezTo>
                    <a:cubicBezTo>
                      <a:pt x="15388" y="1884"/>
                      <a:pt x="19227" y="5366"/>
                      <a:pt x="19673" y="9933"/>
                    </a:cubicBezTo>
                    <a:lnTo>
                      <a:pt x="21548" y="9749"/>
                    </a:lnTo>
                    <a:cubicBezTo>
                      <a:pt x="21008" y="4218"/>
                      <a:pt x="16357" y="-1"/>
                      <a:pt x="10799" y="0"/>
                    </a:cubicBezTo>
                    <a:cubicBezTo>
                      <a:pt x="5242" y="0"/>
                      <a:pt x="591" y="4218"/>
                      <a:pt x="51" y="97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980" name="AutoShape 20"/>
              <p:cNvSpPr>
                <a:spLocks noChangeArrowheads="1"/>
              </p:cNvSpPr>
              <p:nvPr/>
            </p:nvSpPr>
            <p:spPr bwMode="auto">
              <a:xfrm>
                <a:off x="793" y="845"/>
                <a:ext cx="4128" cy="635"/>
              </a:xfrm>
              <a:custGeom>
                <a:avLst/>
                <a:gdLst>
                  <a:gd name="G0" fmla="+- 8916 0 0"/>
                  <a:gd name="G1" fmla="+- -11430780 0 0"/>
                  <a:gd name="G2" fmla="+- 0 0 -11430780"/>
                  <a:gd name="T0" fmla="*/ 0 256 1"/>
                  <a:gd name="T1" fmla="*/ 180 256 1"/>
                  <a:gd name="G3" fmla="+- -11430780 T0 T1"/>
                  <a:gd name="T2" fmla="*/ 0 256 1"/>
                  <a:gd name="T3" fmla="*/ 90 256 1"/>
                  <a:gd name="G4" fmla="+- -11430780 T2 T3"/>
                  <a:gd name="G5" fmla="*/ G4 2 1"/>
                  <a:gd name="T4" fmla="*/ 90 256 1"/>
                  <a:gd name="T5" fmla="*/ 0 256 1"/>
                  <a:gd name="G6" fmla="+- -11430780 T4 T5"/>
                  <a:gd name="G7" fmla="*/ G6 2 1"/>
                  <a:gd name="G8" fmla="abs -114307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916"/>
                  <a:gd name="G18" fmla="*/ 8916 1 2"/>
                  <a:gd name="G19" fmla="+- G18 5400 0"/>
                  <a:gd name="G20" fmla="cos G19 -11430780"/>
                  <a:gd name="G21" fmla="sin G19 -11430780"/>
                  <a:gd name="G22" fmla="+- G20 10800 0"/>
                  <a:gd name="G23" fmla="+- G21 10800 0"/>
                  <a:gd name="G24" fmla="+- 10800 0 G20"/>
                  <a:gd name="G25" fmla="+- 8916 10800 0"/>
                  <a:gd name="G26" fmla="?: G9 G17 G25"/>
                  <a:gd name="G27" fmla="?: G9 0 21600"/>
                  <a:gd name="G28" fmla="cos 10800 -11430780"/>
                  <a:gd name="G29" fmla="sin 10800 -11430780"/>
                  <a:gd name="G30" fmla="sin 8916 -114307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430780 G34 0"/>
                  <a:gd name="G36" fmla="?: G6 G35 G31"/>
                  <a:gd name="G37" fmla="+- 21600 0 G36"/>
                  <a:gd name="G38" fmla="?: G4 0 G33"/>
                  <a:gd name="G39" fmla="?: -114307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988 w 21600"/>
                  <a:gd name="T15" fmla="*/ 9841 h 21600"/>
                  <a:gd name="T16" fmla="*/ 10800 w 21600"/>
                  <a:gd name="T17" fmla="*/ 1884 h 21600"/>
                  <a:gd name="T18" fmla="*/ 20612 w 21600"/>
                  <a:gd name="T19" fmla="*/ 9841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6" y="9933"/>
                    </a:moveTo>
                    <a:cubicBezTo>
                      <a:pt x="2372" y="5366"/>
                      <a:pt x="6211" y="1883"/>
                      <a:pt x="10800" y="1884"/>
                    </a:cubicBezTo>
                    <a:cubicBezTo>
                      <a:pt x="15388" y="1884"/>
                      <a:pt x="19227" y="5366"/>
                      <a:pt x="19673" y="9933"/>
                    </a:cubicBezTo>
                    <a:lnTo>
                      <a:pt x="21548" y="9749"/>
                    </a:lnTo>
                    <a:cubicBezTo>
                      <a:pt x="21008" y="4218"/>
                      <a:pt x="16357" y="-1"/>
                      <a:pt x="10799" y="0"/>
                    </a:cubicBezTo>
                    <a:cubicBezTo>
                      <a:pt x="5242" y="0"/>
                      <a:pt x="591" y="4218"/>
                      <a:pt x="51" y="97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0982" name="AutoShape 22"/>
            <p:cNvSpPr>
              <a:spLocks noChangeArrowheads="1"/>
            </p:cNvSpPr>
            <p:nvPr/>
          </p:nvSpPr>
          <p:spPr bwMode="auto">
            <a:xfrm>
              <a:off x="793" y="1525"/>
              <a:ext cx="4128" cy="635"/>
            </a:xfrm>
            <a:custGeom>
              <a:avLst/>
              <a:gdLst>
                <a:gd name="G0" fmla="+- 8916 0 0"/>
                <a:gd name="G1" fmla="+- -11430780 0 0"/>
                <a:gd name="G2" fmla="+- 0 0 -11430780"/>
                <a:gd name="T0" fmla="*/ 0 256 1"/>
                <a:gd name="T1" fmla="*/ 180 256 1"/>
                <a:gd name="G3" fmla="+- -11430780 T0 T1"/>
                <a:gd name="T2" fmla="*/ 0 256 1"/>
                <a:gd name="T3" fmla="*/ 90 256 1"/>
                <a:gd name="G4" fmla="+- -11430780 T2 T3"/>
                <a:gd name="G5" fmla="*/ G4 2 1"/>
                <a:gd name="T4" fmla="*/ 90 256 1"/>
                <a:gd name="T5" fmla="*/ 0 256 1"/>
                <a:gd name="G6" fmla="+- -11430780 T4 T5"/>
                <a:gd name="G7" fmla="*/ G6 2 1"/>
                <a:gd name="G8" fmla="abs -114307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916"/>
                <a:gd name="G18" fmla="*/ 8916 1 2"/>
                <a:gd name="G19" fmla="+- G18 5400 0"/>
                <a:gd name="G20" fmla="cos G19 -11430780"/>
                <a:gd name="G21" fmla="sin G19 -11430780"/>
                <a:gd name="G22" fmla="+- G20 10800 0"/>
                <a:gd name="G23" fmla="+- G21 10800 0"/>
                <a:gd name="G24" fmla="+- 10800 0 G20"/>
                <a:gd name="G25" fmla="+- 8916 10800 0"/>
                <a:gd name="G26" fmla="?: G9 G17 G25"/>
                <a:gd name="G27" fmla="?: G9 0 21600"/>
                <a:gd name="G28" fmla="cos 10800 -11430780"/>
                <a:gd name="G29" fmla="sin 10800 -11430780"/>
                <a:gd name="G30" fmla="sin 8916 -11430780"/>
                <a:gd name="G31" fmla="+- G28 10800 0"/>
                <a:gd name="G32" fmla="+- G29 10800 0"/>
                <a:gd name="G33" fmla="+- G30 10800 0"/>
                <a:gd name="G34" fmla="?: G4 0 G31"/>
                <a:gd name="G35" fmla="?: -11430780 G34 0"/>
                <a:gd name="G36" fmla="?: G6 G35 G31"/>
                <a:gd name="G37" fmla="+- 21600 0 G36"/>
                <a:gd name="G38" fmla="?: G4 0 G33"/>
                <a:gd name="G39" fmla="?: -114307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988 w 21600"/>
                <a:gd name="T15" fmla="*/ 9841 h 21600"/>
                <a:gd name="T16" fmla="*/ 10800 w 21600"/>
                <a:gd name="T17" fmla="*/ 1884 h 21600"/>
                <a:gd name="T18" fmla="*/ 20612 w 21600"/>
                <a:gd name="T19" fmla="*/ 984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926" y="9933"/>
                  </a:moveTo>
                  <a:cubicBezTo>
                    <a:pt x="2372" y="5366"/>
                    <a:pt x="6211" y="1883"/>
                    <a:pt x="10800" y="1884"/>
                  </a:cubicBezTo>
                  <a:cubicBezTo>
                    <a:pt x="15388" y="1884"/>
                    <a:pt x="19227" y="5366"/>
                    <a:pt x="19673" y="9933"/>
                  </a:cubicBezTo>
                  <a:lnTo>
                    <a:pt x="21548" y="9749"/>
                  </a:lnTo>
                  <a:cubicBezTo>
                    <a:pt x="21008" y="4218"/>
                    <a:pt x="16357" y="-1"/>
                    <a:pt x="10799" y="0"/>
                  </a:cubicBezTo>
                  <a:cubicBezTo>
                    <a:pt x="5242" y="0"/>
                    <a:pt x="591" y="4218"/>
                    <a:pt x="51" y="9749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793" y="1116"/>
              <a:ext cx="4128" cy="908"/>
              <a:chOff x="793" y="572"/>
              <a:chExt cx="4128" cy="908"/>
            </a:xfrm>
          </p:grpSpPr>
          <p:sp>
            <p:nvSpPr>
              <p:cNvPr id="40984" name="AutoShape 24"/>
              <p:cNvSpPr>
                <a:spLocks noChangeArrowheads="1"/>
              </p:cNvSpPr>
              <p:nvPr/>
            </p:nvSpPr>
            <p:spPr bwMode="auto">
              <a:xfrm>
                <a:off x="793" y="572"/>
                <a:ext cx="4128" cy="635"/>
              </a:xfrm>
              <a:custGeom>
                <a:avLst/>
                <a:gdLst>
                  <a:gd name="G0" fmla="+- 8916 0 0"/>
                  <a:gd name="G1" fmla="+- -11430780 0 0"/>
                  <a:gd name="G2" fmla="+- 0 0 -11430780"/>
                  <a:gd name="T0" fmla="*/ 0 256 1"/>
                  <a:gd name="T1" fmla="*/ 180 256 1"/>
                  <a:gd name="G3" fmla="+- -11430780 T0 T1"/>
                  <a:gd name="T2" fmla="*/ 0 256 1"/>
                  <a:gd name="T3" fmla="*/ 90 256 1"/>
                  <a:gd name="G4" fmla="+- -11430780 T2 T3"/>
                  <a:gd name="G5" fmla="*/ G4 2 1"/>
                  <a:gd name="T4" fmla="*/ 90 256 1"/>
                  <a:gd name="T5" fmla="*/ 0 256 1"/>
                  <a:gd name="G6" fmla="+- -11430780 T4 T5"/>
                  <a:gd name="G7" fmla="*/ G6 2 1"/>
                  <a:gd name="G8" fmla="abs -114307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916"/>
                  <a:gd name="G18" fmla="*/ 8916 1 2"/>
                  <a:gd name="G19" fmla="+- G18 5400 0"/>
                  <a:gd name="G20" fmla="cos G19 -11430780"/>
                  <a:gd name="G21" fmla="sin G19 -11430780"/>
                  <a:gd name="G22" fmla="+- G20 10800 0"/>
                  <a:gd name="G23" fmla="+- G21 10800 0"/>
                  <a:gd name="G24" fmla="+- 10800 0 G20"/>
                  <a:gd name="G25" fmla="+- 8916 10800 0"/>
                  <a:gd name="G26" fmla="?: G9 G17 G25"/>
                  <a:gd name="G27" fmla="?: G9 0 21600"/>
                  <a:gd name="G28" fmla="cos 10800 -11430780"/>
                  <a:gd name="G29" fmla="sin 10800 -11430780"/>
                  <a:gd name="G30" fmla="sin 8916 -114307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430780 G34 0"/>
                  <a:gd name="G36" fmla="?: G6 G35 G31"/>
                  <a:gd name="G37" fmla="+- 21600 0 G36"/>
                  <a:gd name="G38" fmla="?: G4 0 G33"/>
                  <a:gd name="G39" fmla="?: -114307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988 w 21600"/>
                  <a:gd name="T15" fmla="*/ 9841 h 21600"/>
                  <a:gd name="T16" fmla="*/ 10800 w 21600"/>
                  <a:gd name="T17" fmla="*/ 1884 h 21600"/>
                  <a:gd name="T18" fmla="*/ 20612 w 21600"/>
                  <a:gd name="T19" fmla="*/ 9841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6" y="9933"/>
                    </a:moveTo>
                    <a:cubicBezTo>
                      <a:pt x="2372" y="5366"/>
                      <a:pt x="6211" y="1883"/>
                      <a:pt x="10800" y="1884"/>
                    </a:cubicBezTo>
                    <a:cubicBezTo>
                      <a:pt x="15388" y="1884"/>
                      <a:pt x="19227" y="5366"/>
                      <a:pt x="19673" y="9933"/>
                    </a:cubicBezTo>
                    <a:lnTo>
                      <a:pt x="21548" y="9749"/>
                    </a:lnTo>
                    <a:cubicBezTo>
                      <a:pt x="21008" y="4218"/>
                      <a:pt x="16357" y="-1"/>
                      <a:pt x="10799" y="0"/>
                    </a:cubicBezTo>
                    <a:cubicBezTo>
                      <a:pt x="5242" y="0"/>
                      <a:pt x="591" y="4218"/>
                      <a:pt x="51" y="97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985" name="AutoShape 25"/>
              <p:cNvSpPr>
                <a:spLocks noChangeArrowheads="1"/>
              </p:cNvSpPr>
              <p:nvPr/>
            </p:nvSpPr>
            <p:spPr bwMode="auto">
              <a:xfrm>
                <a:off x="793" y="709"/>
                <a:ext cx="4128" cy="635"/>
              </a:xfrm>
              <a:custGeom>
                <a:avLst/>
                <a:gdLst>
                  <a:gd name="G0" fmla="+- 8916 0 0"/>
                  <a:gd name="G1" fmla="+- -11430780 0 0"/>
                  <a:gd name="G2" fmla="+- 0 0 -11430780"/>
                  <a:gd name="T0" fmla="*/ 0 256 1"/>
                  <a:gd name="T1" fmla="*/ 180 256 1"/>
                  <a:gd name="G3" fmla="+- -11430780 T0 T1"/>
                  <a:gd name="T2" fmla="*/ 0 256 1"/>
                  <a:gd name="T3" fmla="*/ 90 256 1"/>
                  <a:gd name="G4" fmla="+- -11430780 T2 T3"/>
                  <a:gd name="G5" fmla="*/ G4 2 1"/>
                  <a:gd name="T4" fmla="*/ 90 256 1"/>
                  <a:gd name="T5" fmla="*/ 0 256 1"/>
                  <a:gd name="G6" fmla="+- -11430780 T4 T5"/>
                  <a:gd name="G7" fmla="*/ G6 2 1"/>
                  <a:gd name="G8" fmla="abs -114307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916"/>
                  <a:gd name="G18" fmla="*/ 8916 1 2"/>
                  <a:gd name="G19" fmla="+- G18 5400 0"/>
                  <a:gd name="G20" fmla="cos G19 -11430780"/>
                  <a:gd name="G21" fmla="sin G19 -11430780"/>
                  <a:gd name="G22" fmla="+- G20 10800 0"/>
                  <a:gd name="G23" fmla="+- G21 10800 0"/>
                  <a:gd name="G24" fmla="+- 10800 0 G20"/>
                  <a:gd name="G25" fmla="+- 8916 10800 0"/>
                  <a:gd name="G26" fmla="?: G9 G17 G25"/>
                  <a:gd name="G27" fmla="?: G9 0 21600"/>
                  <a:gd name="G28" fmla="cos 10800 -11430780"/>
                  <a:gd name="G29" fmla="sin 10800 -11430780"/>
                  <a:gd name="G30" fmla="sin 8916 -114307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430780 G34 0"/>
                  <a:gd name="G36" fmla="?: G6 G35 G31"/>
                  <a:gd name="G37" fmla="+- 21600 0 G36"/>
                  <a:gd name="G38" fmla="?: G4 0 G33"/>
                  <a:gd name="G39" fmla="?: -114307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988 w 21600"/>
                  <a:gd name="T15" fmla="*/ 9841 h 21600"/>
                  <a:gd name="T16" fmla="*/ 10800 w 21600"/>
                  <a:gd name="T17" fmla="*/ 1884 h 21600"/>
                  <a:gd name="T18" fmla="*/ 20612 w 21600"/>
                  <a:gd name="T19" fmla="*/ 9841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6" y="9933"/>
                    </a:moveTo>
                    <a:cubicBezTo>
                      <a:pt x="2372" y="5366"/>
                      <a:pt x="6211" y="1883"/>
                      <a:pt x="10800" y="1884"/>
                    </a:cubicBezTo>
                    <a:cubicBezTo>
                      <a:pt x="15388" y="1884"/>
                      <a:pt x="19227" y="5366"/>
                      <a:pt x="19673" y="9933"/>
                    </a:cubicBezTo>
                    <a:lnTo>
                      <a:pt x="21548" y="9749"/>
                    </a:lnTo>
                    <a:cubicBezTo>
                      <a:pt x="21008" y="4218"/>
                      <a:pt x="16357" y="-1"/>
                      <a:pt x="10799" y="0"/>
                    </a:cubicBezTo>
                    <a:cubicBezTo>
                      <a:pt x="5242" y="0"/>
                      <a:pt x="591" y="4218"/>
                      <a:pt x="51" y="97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986" name="AutoShape 26"/>
              <p:cNvSpPr>
                <a:spLocks noChangeArrowheads="1"/>
              </p:cNvSpPr>
              <p:nvPr/>
            </p:nvSpPr>
            <p:spPr bwMode="auto">
              <a:xfrm>
                <a:off x="793" y="845"/>
                <a:ext cx="4128" cy="635"/>
              </a:xfrm>
              <a:custGeom>
                <a:avLst/>
                <a:gdLst>
                  <a:gd name="G0" fmla="+- 8916 0 0"/>
                  <a:gd name="G1" fmla="+- -11430780 0 0"/>
                  <a:gd name="G2" fmla="+- 0 0 -11430780"/>
                  <a:gd name="T0" fmla="*/ 0 256 1"/>
                  <a:gd name="T1" fmla="*/ 180 256 1"/>
                  <a:gd name="G3" fmla="+- -11430780 T0 T1"/>
                  <a:gd name="T2" fmla="*/ 0 256 1"/>
                  <a:gd name="T3" fmla="*/ 90 256 1"/>
                  <a:gd name="G4" fmla="+- -11430780 T2 T3"/>
                  <a:gd name="G5" fmla="*/ G4 2 1"/>
                  <a:gd name="T4" fmla="*/ 90 256 1"/>
                  <a:gd name="T5" fmla="*/ 0 256 1"/>
                  <a:gd name="G6" fmla="+- -11430780 T4 T5"/>
                  <a:gd name="G7" fmla="*/ G6 2 1"/>
                  <a:gd name="G8" fmla="abs -114307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916"/>
                  <a:gd name="G18" fmla="*/ 8916 1 2"/>
                  <a:gd name="G19" fmla="+- G18 5400 0"/>
                  <a:gd name="G20" fmla="cos G19 -11430780"/>
                  <a:gd name="G21" fmla="sin G19 -11430780"/>
                  <a:gd name="G22" fmla="+- G20 10800 0"/>
                  <a:gd name="G23" fmla="+- G21 10800 0"/>
                  <a:gd name="G24" fmla="+- 10800 0 G20"/>
                  <a:gd name="G25" fmla="+- 8916 10800 0"/>
                  <a:gd name="G26" fmla="?: G9 G17 G25"/>
                  <a:gd name="G27" fmla="?: G9 0 21600"/>
                  <a:gd name="G28" fmla="cos 10800 -11430780"/>
                  <a:gd name="G29" fmla="sin 10800 -11430780"/>
                  <a:gd name="G30" fmla="sin 8916 -114307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430780 G34 0"/>
                  <a:gd name="G36" fmla="?: G6 G35 G31"/>
                  <a:gd name="G37" fmla="+- 21600 0 G36"/>
                  <a:gd name="G38" fmla="?: G4 0 G33"/>
                  <a:gd name="G39" fmla="?: -114307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988 w 21600"/>
                  <a:gd name="T15" fmla="*/ 9841 h 21600"/>
                  <a:gd name="T16" fmla="*/ 10800 w 21600"/>
                  <a:gd name="T17" fmla="*/ 1884 h 21600"/>
                  <a:gd name="T18" fmla="*/ 20612 w 21600"/>
                  <a:gd name="T19" fmla="*/ 9841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6" y="9933"/>
                    </a:moveTo>
                    <a:cubicBezTo>
                      <a:pt x="2372" y="5366"/>
                      <a:pt x="6211" y="1883"/>
                      <a:pt x="10800" y="1884"/>
                    </a:cubicBezTo>
                    <a:cubicBezTo>
                      <a:pt x="15388" y="1884"/>
                      <a:pt x="19227" y="5366"/>
                      <a:pt x="19673" y="9933"/>
                    </a:cubicBezTo>
                    <a:lnTo>
                      <a:pt x="21548" y="9749"/>
                    </a:lnTo>
                    <a:cubicBezTo>
                      <a:pt x="21008" y="4218"/>
                      <a:pt x="16357" y="-1"/>
                      <a:pt x="10799" y="0"/>
                    </a:cubicBezTo>
                    <a:cubicBezTo>
                      <a:pt x="5242" y="0"/>
                      <a:pt x="591" y="4218"/>
                      <a:pt x="51" y="97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0987" name="AutoShape 27"/>
            <p:cNvSpPr>
              <a:spLocks noChangeArrowheads="1"/>
            </p:cNvSpPr>
            <p:nvPr/>
          </p:nvSpPr>
          <p:spPr bwMode="auto">
            <a:xfrm>
              <a:off x="793" y="2024"/>
              <a:ext cx="4128" cy="635"/>
            </a:xfrm>
            <a:custGeom>
              <a:avLst/>
              <a:gdLst>
                <a:gd name="G0" fmla="+- 8916 0 0"/>
                <a:gd name="G1" fmla="+- -11430780 0 0"/>
                <a:gd name="G2" fmla="+- 0 0 -11430780"/>
                <a:gd name="T0" fmla="*/ 0 256 1"/>
                <a:gd name="T1" fmla="*/ 180 256 1"/>
                <a:gd name="G3" fmla="+- -11430780 T0 T1"/>
                <a:gd name="T2" fmla="*/ 0 256 1"/>
                <a:gd name="T3" fmla="*/ 90 256 1"/>
                <a:gd name="G4" fmla="+- -11430780 T2 T3"/>
                <a:gd name="G5" fmla="*/ G4 2 1"/>
                <a:gd name="T4" fmla="*/ 90 256 1"/>
                <a:gd name="T5" fmla="*/ 0 256 1"/>
                <a:gd name="G6" fmla="+- -11430780 T4 T5"/>
                <a:gd name="G7" fmla="*/ G6 2 1"/>
                <a:gd name="G8" fmla="abs -114307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916"/>
                <a:gd name="G18" fmla="*/ 8916 1 2"/>
                <a:gd name="G19" fmla="+- G18 5400 0"/>
                <a:gd name="G20" fmla="cos G19 -11430780"/>
                <a:gd name="G21" fmla="sin G19 -11430780"/>
                <a:gd name="G22" fmla="+- G20 10800 0"/>
                <a:gd name="G23" fmla="+- G21 10800 0"/>
                <a:gd name="G24" fmla="+- 10800 0 G20"/>
                <a:gd name="G25" fmla="+- 8916 10800 0"/>
                <a:gd name="G26" fmla="?: G9 G17 G25"/>
                <a:gd name="G27" fmla="?: G9 0 21600"/>
                <a:gd name="G28" fmla="cos 10800 -11430780"/>
                <a:gd name="G29" fmla="sin 10800 -11430780"/>
                <a:gd name="G30" fmla="sin 8916 -11430780"/>
                <a:gd name="G31" fmla="+- G28 10800 0"/>
                <a:gd name="G32" fmla="+- G29 10800 0"/>
                <a:gd name="G33" fmla="+- G30 10800 0"/>
                <a:gd name="G34" fmla="?: G4 0 G31"/>
                <a:gd name="G35" fmla="?: -11430780 G34 0"/>
                <a:gd name="G36" fmla="?: G6 G35 G31"/>
                <a:gd name="G37" fmla="+- 21600 0 G36"/>
                <a:gd name="G38" fmla="?: G4 0 G33"/>
                <a:gd name="G39" fmla="?: -114307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988 w 21600"/>
                <a:gd name="T15" fmla="*/ 9841 h 21600"/>
                <a:gd name="T16" fmla="*/ 10800 w 21600"/>
                <a:gd name="T17" fmla="*/ 1884 h 21600"/>
                <a:gd name="T18" fmla="*/ 20612 w 21600"/>
                <a:gd name="T19" fmla="*/ 984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926" y="9933"/>
                  </a:moveTo>
                  <a:cubicBezTo>
                    <a:pt x="2372" y="5366"/>
                    <a:pt x="6211" y="1883"/>
                    <a:pt x="10800" y="1884"/>
                  </a:cubicBezTo>
                  <a:cubicBezTo>
                    <a:pt x="15388" y="1884"/>
                    <a:pt x="19227" y="5366"/>
                    <a:pt x="19673" y="9933"/>
                  </a:cubicBezTo>
                  <a:lnTo>
                    <a:pt x="21548" y="9749"/>
                  </a:lnTo>
                  <a:cubicBezTo>
                    <a:pt x="21008" y="4218"/>
                    <a:pt x="16357" y="-1"/>
                    <a:pt x="10799" y="0"/>
                  </a:cubicBezTo>
                  <a:cubicBezTo>
                    <a:pt x="5242" y="0"/>
                    <a:pt x="591" y="4218"/>
                    <a:pt x="51" y="9749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793" y="1615"/>
              <a:ext cx="4128" cy="908"/>
              <a:chOff x="793" y="572"/>
              <a:chExt cx="4128" cy="908"/>
            </a:xfrm>
          </p:grpSpPr>
          <p:sp>
            <p:nvSpPr>
              <p:cNvPr id="40989" name="AutoShape 29"/>
              <p:cNvSpPr>
                <a:spLocks noChangeArrowheads="1"/>
              </p:cNvSpPr>
              <p:nvPr/>
            </p:nvSpPr>
            <p:spPr bwMode="auto">
              <a:xfrm>
                <a:off x="793" y="572"/>
                <a:ext cx="4128" cy="635"/>
              </a:xfrm>
              <a:custGeom>
                <a:avLst/>
                <a:gdLst>
                  <a:gd name="G0" fmla="+- 8916 0 0"/>
                  <a:gd name="G1" fmla="+- -11430780 0 0"/>
                  <a:gd name="G2" fmla="+- 0 0 -11430780"/>
                  <a:gd name="T0" fmla="*/ 0 256 1"/>
                  <a:gd name="T1" fmla="*/ 180 256 1"/>
                  <a:gd name="G3" fmla="+- -11430780 T0 T1"/>
                  <a:gd name="T2" fmla="*/ 0 256 1"/>
                  <a:gd name="T3" fmla="*/ 90 256 1"/>
                  <a:gd name="G4" fmla="+- -11430780 T2 T3"/>
                  <a:gd name="G5" fmla="*/ G4 2 1"/>
                  <a:gd name="T4" fmla="*/ 90 256 1"/>
                  <a:gd name="T5" fmla="*/ 0 256 1"/>
                  <a:gd name="G6" fmla="+- -11430780 T4 T5"/>
                  <a:gd name="G7" fmla="*/ G6 2 1"/>
                  <a:gd name="G8" fmla="abs -114307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916"/>
                  <a:gd name="G18" fmla="*/ 8916 1 2"/>
                  <a:gd name="G19" fmla="+- G18 5400 0"/>
                  <a:gd name="G20" fmla="cos G19 -11430780"/>
                  <a:gd name="G21" fmla="sin G19 -11430780"/>
                  <a:gd name="G22" fmla="+- G20 10800 0"/>
                  <a:gd name="G23" fmla="+- G21 10800 0"/>
                  <a:gd name="G24" fmla="+- 10800 0 G20"/>
                  <a:gd name="G25" fmla="+- 8916 10800 0"/>
                  <a:gd name="G26" fmla="?: G9 G17 G25"/>
                  <a:gd name="G27" fmla="?: G9 0 21600"/>
                  <a:gd name="G28" fmla="cos 10800 -11430780"/>
                  <a:gd name="G29" fmla="sin 10800 -11430780"/>
                  <a:gd name="G30" fmla="sin 8916 -114307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430780 G34 0"/>
                  <a:gd name="G36" fmla="?: G6 G35 G31"/>
                  <a:gd name="G37" fmla="+- 21600 0 G36"/>
                  <a:gd name="G38" fmla="?: G4 0 G33"/>
                  <a:gd name="G39" fmla="?: -114307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988 w 21600"/>
                  <a:gd name="T15" fmla="*/ 9841 h 21600"/>
                  <a:gd name="T16" fmla="*/ 10800 w 21600"/>
                  <a:gd name="T17" fmla="*/ 1884 h 21600"/>
                  <a:gd name="T18" fmla="*/ 20612 w 21600"/>
                  <a:gd name="T19" fmla="*/ 9841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6" y="9933"/>
                    </a:moveTo>
                    <a:cubicBezTo>
                      <a:pt x="2372" y="5366"/>
                      <a:pt x="6211" y="1883"/>
                      <a:pt x="10800" y="1884"/>
                    </a:cubicBezTo>
                    <a:cubicBezTo>
                      <a:pt x="15388" y="1884"/>
                      <a:pt x="19227" y="5366"/>
                      <a:pt x="19673" y="9933"/>
                    </a:cubicBezTo>
                    <a:lnTo>
                      <a:pt x="21548" y="9749"/>
                    </a:lnTo>
                    <a:cubicBezTo>
                      <a:pt x="21008" y="4218"/>
                      <a:pt x="16357" y="-1"/>
                      <a:pt x="10799" y="0"/>
                    </a:cubicBezTo>
                    <a:cubicBezTo>
                      <a:pt x="5242" y="0"/>
                      <a:pt x="591" y="4218"/>
                      <a:pt x="51" y="97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990" name="AutoShape 30"/>
              <p:cNvSpPr>
                <a:spLocks noChangeArrowheads="1"/>
              </p:cNvSpPr>
              <p:nvPr/>
            </p:nvSpPr>
            <p:spPr bwMode="auto">
              <a:xfrm>
                <a:off x="793" y="709"/>
                <a:ext cx="4128" cy="635"/>
              </a:xfrm>
              <a:custGeom>
                <a:avLst/>
                <a:gdLst>
                  <a:gd name="G0" fmla="+- 8916 0 0"/>
                  <a:gd name="G1" fmla="+- -11430780 0 0"/>
                  <a:gd name="G2" fmla="+- 0 0 -11430780"/>
                  <a:gd name="T0" fmla="*/ 0 256 1"/>
                  <a:gd name="T1" fmla="*/ 180 256 1"/>
                  <a:gd name="G3" fmla="+- -11430780 T0 T1"/>
                  <a:gd name="T2" fmla="*/ 0 256 1"/>
                  <a:gd name="T3" fmla="*/ 90 256 1"/>
                  <a:gd name="G4" fmla="+- -11430780 T2 T3"/>
                  <a:gd name="G5" fmla="*/ G4 2 1"/>
                  <a:gd name="T4" fmla="*/ 90 256 1"/>
                  <a:gd name="T5" fmla="*/ 0 256 1"/>
                  <a:gd name="G6" fmla="+- -11430780 T4 T5"/>
                  <a:gd name="G7" fmla="*/ G6 2 1"/>
                  <a:gd name="G8" fmla="abs -114307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916"/>
                  <a:gd name="G18" fmla="*/ 8916 1 2"/>
                  <a:gd name="G19" fmla="+- G18 5400 0"/>
                  <a:gd name="G20" fmla="cos G19 -11430780"/>
                  <a:gd name="G21" fmla="sin G19 -11430780"/>
                  <a:gd name="G22" fmla="+- G20 10800 0"/>
                  <a:gd name="G23" fmla="+- G21 10800 0"/>
                  <a:gd name="G24" fmla="+- 10800 0 G20"/>
                  <a:gd name="G25" fmla="+- 8916 10800 0"/>
                  <a:gd name="G26" fmla="?: G9 G17 G25"/>
                  <a:gd name="G27" fmla="?: G9 0 21600"/>
                  <a:gd name="G28" fmla="cos 10800 -11430780"/>
                  <a:gd name="G29" fmla="sin 10800 -11430780"/>
                  <a:gd name="G30" fmla="sin 8916 -114307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430780 G34 0"/>
                  <a:gd name="G36" fmla="?: G6 G35 G31"/>
                  <a:gd name="G37" fmla="+- 21600 0 G36"/>
                  <a:gd name="G38" fmla="?: G4 0 G33"/>
                  <a:gd name="G39" fmla="?: -114307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988 w 21600"/>
                  <a:gd name="T15" fmla="*/ 9841 h 21600"/>
                  <a:gd name="T16" fmla="*/ 10800 w 21600"/>
                  <a:gd name="T17" fmla="*/ 1884 h 21600"/>
                  <a:gd name="T18" fmla="*/ 20612 w 21600"/>
                  <a:gd name="T19" fmla="*/ 9841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6" y="9933"/>
                    </a:moveTo>
                    <a:cubicBezTo>
                      <a:pt x="2372" y="5366"/>
                      <a:pt x="6211" y="1883"/>
                      <a:pt x="10800" y="1884"/>
                    </a:cubicBezTo>
                    <a:cubicBezTo>
                      <a:pt x="15388" y="1884"/>
                      <a:pt x="19227" y="5366"/>
                      <a:pt x="19673" y="9933"/>
                    </a:cubicBezTo>
                    <a:lnTo>
                      <a:pt x="21548" y="9749"/>
                    </a:lnTo>
                    <a:cubicBezTo>
                      <a:pt x="21008" y="4218"/>
                      <a:pt x="16357" y="-1"/>
                      <a:pt x="10799" y="0"/>
                    </a:cubicBezTo>
                    <a:cubicBezTo>
                      <a:pt x="5242" y="0"/>
                      <a:pt x="591" y="4218"/>
                      <a:pt x="51" y="97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991" name="AutoShape 31"/>
              <p:cNvSpPr>
                <a:spLocks noChangeArrowheads="1"/>
              </p:cNvSpPr>
              <p:nvPr/>
            </p:nvSpPr>
            <p:spPr bwMode="auto">
              <a:xfrm>
                <a:off x="793" y="845"/>
                <a:ext cx="4128" cy="635"/>
              </a:xfrm>
              <a:custGeom>
                <a:avLst/>
                <a:gdLst>
                  <a:gd name="G0" fmla="+- 8916 0 0"/>
                  <a:gd name="G1" fmla="+- -11430780 0 0"/>
                  <a:gd name="G2" fmla="+- 0 0 -11430780"/>
                  <a:gd name="T0" fmla="*/ 0 256 1"/>
                  <a:gd name="T1" fmla="*/ 180 256 1"/>
                  <a:gd name="G3" fmla="+- -11430780 T0 T1"/>
                  <a:gd name="T2" fmla="*/ 0 256 1"/>
                  <a:gd name="T3" fmla="*/ 90 256 1"/>
                  <a:gd name="G4" fmla="+- -11430780 T2 T3"/>
                  <a:gd name="G5" fmla="*/ G4 2 1"/>
                  <a:gd name="T4" fmla="*/ 90 256 1"/>
                  <a:gd name="T5" fmla="*/ 0 256 1"/>
                  <a:gd name="G6" fmla="+- -11430780 T4 T5"/>
                  <a:gd name="G7" fmla="*/ G6 2 1"/>
                  <a:gd name="G8" fmla="abs -114307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916"/>
                  <a:gd name="G18" fmla="*/ 8916 1 2"/>
                  <a:gd name="G19" fmla="+- G18 5400 0"/>
                  <a:gd name="G20" fmla="cos G19 -11430780"/>
                  <a:gd name="G21" fmla="sin G19 -11430780"/>
                  <a:gd name="G22" fmla="+- G20 10800 0"/>
                  <a:gd name="G23" fmla="+- G21 10800 0"/>
                  <a:gd name="G24" fmla="+- 10800 0 G20"/>
                  <a:gd name="G25" fmla="+- 8916 10800 0"/>
                  <a:gd name="G26" fmla="?: G9 G17 G25"/>
                  <a:gd name="G27" fmla="?: G9 0 21600"/>
                  <a:gd name="G28" fmla="cos 10800 -11430780"/>
                  <a:gd name="G29" fmla="sin 10800 -11430780"/>
                  <a:gd name="G30" fmla="sin 8916 -114307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430780 G34 0"/>
                  <a:gd name="G36" fmla="?: G6 G35 G31"/>
                  <a:gd name="G37" fmla="+- 21600 0 G36"/>
                  <a:gd name="G38" fmla="?: G4 0 G33"/>
                  <a:gd name="G39" fmla="?: -114307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988 w 21600"/>
                  <a:gd name="T15" fmla="*/ 9841 h 21600"/>
                  <a:gd name="T16" fmla="*/ 10800 w 21600"/>
                  <a:gd name="T17" fmla="*/ 1884 h 21600"/>
                  <a:gd name="T18" fmla="*/ 20612 w 21600"/>
                  <a:gd name="T19" fmla="*/ 9841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6" y="9933"/>
                    </a:moveTo>
                    <a:cubicBezTo>
                      <a:pt x="2372" y="5366"/>
                      <a:pt x="6211" y="1883"/>
                      <a:pt x="10800" y="1884"/>
                    </a:cubicBezTo>
                    <a:cubicBezTo>
                      <a:pt x="15388" y="1884"/>
                      <a:pt x="19227" y="5366"/>
                      <a:pt x="19673" y="9933"/>
                    </a:cubicBezTo>
                    <a:lnTo>
                      <a:pt x="21548" y="9749"/>
                    </a:lnTo>
                    <a:cubicBezTo>
                      <a:pt x="21008" y="4218"/>
                      <a:pt x="16357" y="-1"/>
                      <a:pt x="10799" y="0"/>
                    </a:cubicBezTo>
                    <a:cubicBezTo>
                      <a:pt x="5242" y="0"/>
                      <a:pt x="591" y="4218"/>
                      <a:pt x="51" y="97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0992" name="AutoShape 32"/>
            <p:cNvSpPr>
              <a:spLocks noChangeArrowheads="1"/>
            </p:cNvSpPr>
            <p:nvPr/>
          </p:nvSpPr>
          <p:spPr bwMode="auto">
            <a:xfrm>
              <a:off x="793" y="2432"/>
              <a:ext cx="4128" cy="635"/>
            </a:xfrm>
            <a:custGeom>
              <a:avLst/>
              <a:gdLst>
                <a:gd name="G0" fmla="+- 8916 0 0"/>
                <a:gd name="G1" fmla="+- -11430780 0 0"/>
                <a:gd name="G2" fmla="+- 0 0 -11430780"/>
                <a:gd name="T0" fmla="*/ 0 256 1"/>
                <a:gd name="T1" fmla="*/ 180 256 1"/>
                <a:gd name="G3" fmla="+- -11430780 T0 T1"/>
                <a:gd name="T2" fmla="*/ 0 256 1"/>
                <a:gd name="T3" fmla="*/ 90 256 1"/>
                <a:gd name="G4" fmla="+- -11430780 T2 T3"/>
                <a:gd name="G5" fmla="*/ G4 2 1"/>
                <a:gd name="T4" fmla="*/ 90 256 1"/>
                <a:gd name="T5" fmla="*/ 0 256 1"/>
                <a:gd name="G6" fmla="+- -11430780 T4 T5"/>
                <a:gd name="G7" fmla="*/ G6 2 1"/>
                <a:gd name="G8" fmla="abs -114307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916"/>
                <a:gd name="G18" fmla="*/ 8916 1 2"/>
                <a:gd name="G19" fmla="+- G18 5400 0"/>
                <a:gd name="G20" fmla="cos G19 -11430780"/>
                <a:gd name="G21" fmla="sin G19 -11430780"/>
                <a:gd name="G22" fmla="+- G20 10800 0"/>
                <a:gd name="G23" fmla="+- G21 10800 0"/>
                <a:gd name="G24" fmla="+- 10800 0 G20"/>
                <a:gd name="G25" fmla="+- 8916 10800 0"/>
                <a:gd name="G26" fmla="?: G9 G17 G25"/>
                <a:gd name="G27" fmla="?: G9 0 21600"/>
                <a:gd name="G28" fmla="cos 10800 -11430780"/>
                <a:gd name="G29" fmla="sin 10800 -11430780"/>
                <a:gd name="G30" fmla="sin 8916 -11430780"/>
                <a:gd name="G31" fmla="+- G28 10800 0"/>
                <a:gd name="G32" fmla="+- G29 10800 0"/>
                <a:gd name="G33" fmla="+- G30 10800 0"/>
                <a:gd name="G34" fmla="?: G4 0 G31"/>
                <a:gd name="G35" fmla="?: -11430780 G34 0"/>
                <a:gd name="G36" fmla="?: G6 G35 G31"/>
                <a:gd name="G37" fmla="+- 21600 0 G36"/>
                <a:gd name="G38" fmla="?: G4 0 G33"/>
                <a:gd name="G39" fmla="?: -114307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988 w 21600"/>
                <a:gd name="T15" fmla="*/ 9841 h 21600"/>
                <a:gd name="T16" fmla="*/ 10800 w 21600"/>
                <a:gd name="T17" fmla="*/ 1884 h 21600"/>
                <a:gd name="T18" fmla="*/ 20612 w 21600"/>
                <a:gd name="T19" fmla="*/ 984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926" y="9933"/>
                  </a:moveTo>
                  <a:cubicBezTo>
                    <a:pt x="2372" y="5366"/>
                    <a:pt x="6211" y="1883"/>
                    <a:pt x="10800" y="1884"/>
                  </a:cubicBezTo>
                  <a:cubicBezTo>
                    <a:pt x="15388" y="1884"/>
                    <a:pt x="19227" y="5366"/>
                    <a:pt x="19673" y="9933"/>
                  </a:cubicBezTo>
                  <a:lnTo>
                    <a:pt x="21548" y="9749"/>
                  </a:lnTo>
                  <a:cubicBezTo>
                    <a:pt x="21008" y="4218"/>
                    <a:pt x="16357" y="-1"/>
                    <a:pt x="10799" y="0"/>
                  </a:cubicBezTo>
                  <a:cubicBezTo>
                    <a:pt x="5242" y="0"/>
                    <a:pt x="591" y="4218"/>
                    <a:pt x="51" y="9749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793" y="2023"/>
              <a:ext cx="4128" cy="908"/>
              <a:chOff x="793" y="572"/>
              <a:chExt cx="4128" cy="908"/>
            </a:xfrm>
          </p:grpSpPr>
          <p:sp>
            <p:nvSpPr>
              <p:cNvPr id="40994" name="AutoShape 34"/>
              <p:cNvSpPr>
                <a:spLocks noChangeArrowheads="1"/>
              </p:cNvSpPr>
              <p:nvPr/>
            </p:nvSpPr>
            <p:spPr bwMode="auto">
              <a:xfrm>
                <a:off x="793" y="572"/>
                <a:ext cx="4128" cy="635"/>
              </a:xfrm>
              <a:custGeom>
                <a:avLst/>
                <a:gdLst>
                  <a:gd name="G0" fmla="+- 8916 0 0"/>
                  <a:gd name="G1" fmla="+- -11430780 0 0"/>
                  <a:gd name="G2" fmla="+- 0 0 -11430780"/>
                  <a:gd name="T0" fmla="*/ 0 256 1"/>
                  <a:gd name="T1" fmla="*/ 180 256 1"/>
                  <a:gd name="G3" fmla="+- -11430780 T0 T1"/>
                  <a:gd name="T2" fmla="*/ 0 256 1"/>
                  <a:gd name="T3" fmla="*/ 90 256 1"/>
                  <a:gd name="G4" fmla="+- -11430780 T2 T3"/>
                  <a:gd name="G5" fmla="*/ G4 2 1"/>
                  <a:gd name="T4" fmla="*/ 90 256 1"/>
                  <a:gd name="T5" fmla="*/ 0 256 1"/>
                  <a:gd name="G6" fmla="+- -11430780 T4 T5"/>
                  <a:gd name="G7" fmla="*/ G6 2 1"/>
                  <a:gd name="G8" fmla="abs -114307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916"/>
                  <a:gd name="G18" fmla="*/ 8916 1 2"/>
                  <a:gd name="G19" fmla="+- G18 5400 0"/>
                  <a:gd name="G20" fmla="cos G19 -11430780"/>
                  <a:gd name="G21" fmla="sin G19 -11430780"/>
                  <a:gd name="G22" fmla="+- G20 10800 0"/>
                  <a:gd name="G23" fmla="+- G21 10800 0"/>
                  <a:gd name="G24" fmla="+- 10800 0 G20"/>
                  <a:gd name="G25" fmla="+- 8916 10800 0"/>
                  <a:gd name="G26" fmla="?: G9 G17 G25"/>
                  <a:gd name="G27" fmla="?: G9 0 21600"/>
                  <a:gd name="G28" fmla="cos 10800 -11430780"/>
                  <a:gd name="G29" fmla="sin 10800 -11430780"/>
                  <a:gd name="G30" fmla="sin 8916 -114307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430780 G34 0"/>
                  <a:gd name="G36" fmla="?: G6 G35 G31"/>
                  <a:gd name="G37" fmla="+- 21600 0 G36"/>
                  <a:gd name="G38" fmla="?: G4 0 G33"/>
                  <a:gd name="G39" fmla="?: -114307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988 w 21600"/>
                  <a:gd name="T15" fmla="*/ 9841 h 21600"/>
                  <a:gd name="T16" fmla="*/ 10800 w 21600"/>
                  <a:gd name="T17" fmla="*/ 1884 h 21600"/>
                  <a:gd name="T18" fmla="*/ 20612 w 21600"/>
                  <a:gd name="T19" fmla="*/ 9841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6" y="9933"/>
                    </a:moveTo>
                    <a:cubicBezTo>
                      <a:pt x="2372" y="5366"/>
                      <a:pt x="6211" y="1883"/>
                      <a:pt x="10800" y="1884"/>
                    </a:cubicBezTo>
                    <a:cubicBezTo>
                      <a:pt x="15388" y="1884"/>
                      <a:pt x="19227" y="5366"/>
                      <a:pt x="19673" y="9933"/>
                    </a:cubicBezTo>
                    <a:lnTo>
                      <a:pt x="21548" y="9749"/>
                    </a:lnTo>
                    <a:cubicBezTo>
                      <a:pt x="21008" y="4218"/>
                      <a:pt x="16357" y="-1"/>
                      <a:pt x="10799" y="0"/>
                    </a:cubicBezTo>
                    <a:cubicBezTo>
                      <a:pt x="5242" y="0"/>
                      <a:pt x="591" y="4218"/>
                      <a:pt x="51" y="97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995" name="AutoShape 35"/>
              <p:cNvSpPr>
                <a:spLocks noChangeArrowheads="1"/>
              </p:cNvSpPr>
              <p:nvPr/>
            </p:nvSpPr>
            <p:spPr bwMode="auto">
              <a:xfrm>
                <a:off x="793" y="709"/>
                <a:ext cx="4128" cy="635"/>
              </a:xfrm>
              <a:custGeom>
                <a:avLst/>
                <a:gdLst>
                  <a:gd name="G0" fmla="+- 8916 0 0"/>
                  <a:gd name="G1" fmla="+- -11430780 0 0"/>
                  <a:gd name="G2" fmla="+- 0 0 -11430780"/>
                  <a:gd name="T0" fmla="*/ 0 256 1"/>
                  <a:gd name="T1" fmla="*/ 180 256 1"/>
                  <a:gd name="G3" fmla="+- -11430780 T0 T1"/>
                  <a:gd name="T2" fmla="*/ 0 256 1"/>
                  <a:gd name="T3" fmla="*/ 90 256 1"/>
                  <a:gd name="G4" fmla="+- -11430780 T2 T3"/>
                  <a:gd name="G5" fmla="*/ G4 2 1"/>
                  <a:gd name="T4" fmla="*/ 90 256 1"/>
                  <a:gd name="T5" fmla="*/ 0 256 1"/>
                  <a:gd name="G6" fmla="+- -11430780 T4 T5"/>
                  <a:gd name="G7" fmla="*/ G6 2 1"/>
                  <a:gd name="G8" fmla="abs -114307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916"/>
                  <a:gd name="G18" fmla="*/ 8916 1 2"/>
                  <a:gd name="G19" fmla="+- G18 5400 0"/>
                  <a:gd name="G20" fmla="cos G19 -11430780"/>
                  <a:gd name="G21" fmla="sin G19 -11430780"/>
                  <a:gd name="G22" fmla="+- G20 10800 0"/>
                  <a:gd name="G23" fmla="+- G21 10800 0"/>
                  <a:gd name="G24" fmla="+- 10800 0 G20"/>
                  <a:gd name="G25" fmla="+- 8916 10800 0"/>
                  <a:gd name="G26" fmla="?: G9 G17 G25"/>
                  <a:gd name="G27" fmla="?: G9 0 21600"/>
                  <a:gd name="G28" fmla="cos 10800 -11430780"/>
                  <a:gd name="G29" fmla="sin 10800 -11430780"/>
                  <a:gd name="G30" fmla="sin 8916 -114307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430780 G34 0"/>
                  <a:gd name="G36" fmla="?: G6 G35 G31"/>
                  <a:gd name="G37" fmla="+- 21600 0 G36"/>
                  <a:gd name="G38" fmla="?: G4 0 G33"/>
                  <a:gd name="G39" fmla="?: -114307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988 w 21600"/>
                  <a:gd name="T15" fmla="*/ 9841 h 21600"/>
                  <a:gd name="T16" fmla="*/ 10800 w 21600"/>
                  <a:gd name="T17" fmla="*/ 1884 h 21600"/>
                  <a:gd name="T18" fmla="*/ 20612 w 21600"/>
                  <a:gd name="T19" fmla="*/ 9841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6" y="9933"/>
                    </a:moveTo>
                    <a:cubicBezTo>
                      <a:pt x="2372" y="5366"/>
                      <a:pt x="6211" y="1883"/>
                      <a:pt x="10800" y="1884"/>
                    </a:cubicBezTo>
                    <a:cubicBezTo>
                      <a:pt x="15388" y="1884"/>
                      <a:pt x="19227" y="5366"/>
                      <a:pt x="19673" y="9933"/>
                    </a:cubicBezTo>
                    <a:lnTo>
                      <a:pt x="21548" y="9749"/>
                    </a:lnTo>
                    <a:cubicBezTo>
                      <a:pt x="21008" y="4218"/>
                      <a:pt x="16357" y="-1"/>
                      <a:pt x="10799" y="0"/>
                    </a:cubicBezTo>
                    <a:cubicBezTo>
                      <a:pt x="5242" y="0"/>
                      <a:pt x="591" y="4218"/>
                      <a:pt x="51" y="97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996" name="AutoShape 36"/>
              <p:cNvSpPr>
                <a:spLocks noChangeArrowheads="1"/>
              </p:cNvSpPr>
              <p:nvPr/>
            </p:nvSpPr>
            <p:spPr bwMode="auto">
              <a:xfrm>
                <a:off x="793" y="845"/>
                <a:ext cx="4128" cy="635"/>
              </a:xfrm>
              <a:custGeom>
                <a:avLst/>
                <a:gdLst>
                  <a:gd name="G0" fmla="+- 8916 0 0"/>
                  <a:gd name="G1" fmla="+- -11430780 0 0"/>
                  <a:gd name="G2" fmla="+- 0 0 -11430780"/>
                  <a:gd name="T0" fmla="*/ 0 256 1"/>
                  <a:gd name="T1" fmla="*/ 180 256 1"/>
                  <a:gd name="G3" fmla="+- -11430780 T0 T1"/>
                  <a:gd name="T2" fmla="*/ 0 256 1"/>
                  <a:gd name="T3" fmla="*/ 90 256 1"/>
                  <a:gd name="G4" fmla="+- -11430780 T2 T3"/>
                  <a:gd name="G5" fmla="*/ G4 2 1"/>
                  <a:gd name="T4" fmla="*/ 90 256 1"/>
                  <a:gd name="T5" fmla="*/ 0 256 1"/>
                  <a:gd name="G6" fmla="+- -11430780 T4 T5"/>
                  <a:gd name="G7" fmla="*/ G6 2 1"/>
                  <a:gd name="G8" fmla="abs -114307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916"/>
                  <a:gd name="G18" fmla="*/ 8916 1 2"/>
                  <a:gd name="G19" fmla="+- G18 5400 0"/>
                  <a:gd name="G20" fmla="cos G19 -11430780"/>
                  <a:gd name="G21" fmla="sin G19 -11430780"/>
                  <a:gd name="G22" fmla="+- G20 10800 0"/>
                  <a:gd name="G23" fmla="+- G21 10800 0"/>
                  <a:gd name="G24" fmla="+- 10800 0 G20"/>
                  <a:gd name="G25" fmla="+- 8916 10800 0"/>
                  <a:gd name="G26" fmla="?: G9 G17 G25"/>
                  <a:gd name="G27" fmla="?: G9 0 21600"/>
                  <a:gd name="G28" fmla="cos 10800 -11430780"/>
                  <a:gd name="G29" fmla="sin 10800 -11430780"/>
                  <a:gd name="G30" fmla="sin 8916 -114307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430780 G34 0"/>
                  <a:gd name="G36" fmla="?: G6 G35 G31"/>
                  <a:gd name="G37" fmla="+- 21600 0 G36"/>
                  <a:gd name="G38" fmla="?: G4 0 G33"/>
                  <a:gd name="G39" fmla="?: -114307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988 w 21600"/>
                  <a:gd name="T15" fmla="*/ 9841 h 21600"/>
                  <a:gd name="T16" fmla="*/ 10800 w 21600"/>
                  <a:gd name="T17" fmla="*/ 1884 h 21600"/>
                  <a:gd name="T18" fmla="*/ 20612 w 21600"/>
                  <a:gd name="T19" fmla="*/ 9841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6" y="9933"/>
                    </a:moveTo>
                    <a:cubicBezTo>
                      <a:pt x="2372" y="5366"/>
                      <a:pt x="6211" y="1883"/>
                      <a:pt x="10800" y="1884"/>
                    </a:cubicBezTo>
                    <a:cubicBezTo>
                      <a:pt x="15388" y="1884"/>
                      <a:pt x="19227" y="5366"/>
                      <a:pt x="19673" y="9933"/>
                    </a:cubicBezTo>
                    <a:lnTo>
                      <a:pt x="21548" y="9749"/>
                    </a:lnTo>
                    <a:cubicBezTo>
                      <a:pt x="21008" y="4218"/>
                      <a:pt x="16357" y="-1"/>
                      <a:pt x="10799" y="0"/>
                    </a:cubicBezTo>
                    <a:cubicBezTo>
                      <a:pt x="5242" y="0"/>
                      <a:pt x="591" y="4218"/>
                      <a:pt x="51" y="97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0997" name="AutoShape 37"/>
            <p:cNvSpPr>
              <a:spLocks noChangeArrowheads="1"/>
            </p:cNvSpPr>
            <p:nvPr/>
          </p:nvSpPr>
          <p:spPr bwMode="auto">
            <a:xfrm>
              <a:off x="793" y="2931"/>
              <a:ext cx="4128" cy="635"/>
            </a:xfrm>
            <a:custGeom>
              <a:avLst/>
              <a:gdLst>
                <a:gd name="G0" fmla="+- 8916 0 0"/>
                <a:gd name="G1" fmla="+- -11430780 0 0"/>
                <a:gd name="G2" fmla="+- 0 0 -11430780"/>
                <a:gd name="T0" fmla="*/ 0 256 1"/>
                <a:gd name="T1" fmla="*/ 180 256 1"/>
                <a:gd name="G3" fmla="+- -11430780 T0 T1"/>
                <a:gd name="T2" fmla="*/ 0 256 1"/>
                <a:gd name="T3" fmla="*/ 90 256 1"/>
                <a:gd name="G4" fmla="+- -11430780 T2 T3"/>
                <a:gd name="G5" fmla="*/ G4 2 1"/>
                <a:gd name="T4" fmla="*/ 90 256 1"/>
                <a:gd name="T5" fmla="*/ 0 256 1"/>
                <a:gd name="G6" fmla="+- -11430780 T4 T5"/>
                <a:gd name="G7" fmla="*/ G6 2 1"/>
                <a:gd name="G8" fmla="abs -114307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916"/>
                <a:gd name="G18" fmla="*/ 8916 1 2"/>
                <a:gd name="G19" fmla="+- G18 5400 0"/>
                <a:gd name="G20" fmla="cos G19 -11430780"/>
                <a:gd name="G21" fmla="sin G19 -11430780"/>
                <a:gd name="G22" fmla="+- G20 10800 0"/>
                <a:gd name="G23" fmla="+- G21 10800 0"/>
                <a:gd name="G24" fmla="+- 10800 0 G20"/>
                <a:gd name="G25" fmla="+- 8916 10800 0"/>
                <a:gd name="G26" fmla="?: G9 G17 G25"/>
                <a:gd name="G27" fmla="?: G9 0 21600"/>
                <a:gd name="G28" fmla="cos 10800 -11430780"/>
                <a:gd name="G29" fmla="sin 10800 -11430780"/>
                <a:gd name="G30" fmla="sin 8916 -11430780"/>
                <a:gd name="G31" fmla="+- G28 10800 0"/>
                <a:gd name="G32" fmla="+- G29 10800 0"/>
                <a:gd name="G33" fmla="+- G30 10800 0"/>
                <a:gd name="G34" fmla="?: G4 0 G31"/>
                <a:gd name="G35" fmla="?: -11430780 G34 0"/>
                <a:gd name="G36" fmla="?: G6 G35 G31"/>
                <a:gd name="G37" fmla="+- 21600 0 G36"/>
                <a:gd name="G38" fmla="?: G4 0 G33"/>
                <a:gd name="G39" fmla="?: -114307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988 w 21600"/>
                <a:gd name="T15" fmla="*/ 9841 h 21600"/>
                <a:gd name="T16" fmla="*/ 10800 w 21600"/>
                <a:gd name="T17" fmla="*/ 1884 h 21600"/>
                <a:gd name="T18" fmla="*/ 20612 w 21600"/>
                <a:gd name="T19" fmla="*/ 984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926" y="9933"/>
                  </a:moveTo>
                  <a:cubicBezTo>
                    <a:pt x="2372" y="5366"/>
                    <a:pt x="6211" y="1883"/>
                    <a:pt x="10800" y="1884"/>
                  </a:cubicBezTo>
                  <a:cubicBezTo>
                    <a:pt x="15388" y="1884"/>
                    <a:pt x="19227" y="5366"/>
                    <a:pt x="19673" y="9933"/>
                  </a:cubicBezTo>
                  <a:lnTo>
                    <a:pt x="21548" y="9749"/>
                  </a:lnTo>
                  <a:cubicBezTo>
                    <a:pt x="21008" y="4218"/>
                    <a:pt x="16357" y="-1"/>
                    <a:pt x="10799" y="0"/>
                  </a:cubicBezTo>
                  <a:cubicBezTo>
                    <a:pt x="5242" y="0"/>
                    <a:pt x="591" y="4218"/>
                    <a:pt x="51" y="9749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793" y="2522"/>
              <a:ext cx="4128" cy="908"/>
              <a:chOff x="793" y="572"/>
              <a:chExt cx="4128" cy="908"/>
            </a:xfrm>
          </p:grpSpPr>
          <p:sp>
            <p:nvSpPr>
              <p:cNvPr id="40999" name="AutoShape 39"/>
              <p:cNvSpPr>
                <a:spLocks noChangeArrowheads="1"/>
              </p:cNvSpPr>
              <p:nvPr/>
            </p:nvSpPr>
            <p:spPr bwMode="auto">
              <a:xfrm>
                <a:off x="793" y="572"/>
                <a:ext cx="4128" cy="635"/>
              </a:xfrm>
              <a:custGeom>
                <a:avLst/>
                <a:gdLst>
                  <a:gd name="G0" fmla="+- 8916 0 0"/>
                  <a:gd name="G1" fmla="+- -11430780 0 0"/>
                  <a:gd name="G2" fmla="+- 0 0 -11430780"/>
                  <a:gd name="T0" fmla="*/ 0 256 1"/>
                  <a:gd name="T1" fmla="*/ 180 256 1"/>
                  <a:gd name="G3" fmla="+- -11430780 T0 T1"/>
                  <a:gd name="T2" fmla="*/ 0 256 1"/>
                  <a:gd name="T3" fmla="*/ 90 256 1"/>
                  <a:gd name="G4" fmla="+- -11430780 T2 T3"/>
                  <a:gd name="G5" fmla="*/ G4 2 1"/>
                  <a:gd name="T4" fmla="*/ 90 256 1"/>
                  <a:gd name="T5" fmla="*/ 0 256 1"/>
                  <a:gd name="G6" fmla="+- -11430780 T4 T5"/>
                  <a:gd name="G7" fmla="*/ G6 2 1"/>
                  <a:gd name="G8" fmla="abs -114307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916"/>
                  <a:gd name="G18" fmla="*/ 8916 1 2"/>
                  <a:gd name="G19" fmla="+- G18 5400 0"/>
                  <a:gd name="G20" fmla="cos G19 -11430780"/>
                  <a:gd name="G21" fmla="sin G19 -11430780"/>
                  <a:gd name="G22" fmla="+- G20 10800 0"/>
                  <a:gd name="G23" fmla="+- G21 10800 0"/>
                  <a:gd name="G24" fmla="+- 10800 0 G20"/>
                  <a:gd name="G25" fmla="+- 8916 10800 0"/>
                  <a:gd name="G26" fmla="?: G9 G17 G25"/>
                  <a:gd name="G27" fmla="?: G9 0 21600"/>
                  <a:gd name="G28" fmla="cos 10800 -11430780"/>
                  <a:gd name="G29" fmla="sin 10800 -11430780"/>
                  <a:gd name="G30" fmla="sin 8916 -114307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430780 G34 0"/>
                  <a:gd name="G36" fmla="?: G6 G35 G31"/>
                  <a:gd name="G37" fmla="+- 21600 0 G36"/>
                  <a:gd name="G38" fmla="?: G4 0 G33"/>
                  <a:gd name="G39" fmla="?: -114307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988 w 21600"/>
                  <a:gd name="T15" fmla="*/ 9841 h 21600"/>
                  <a:gd name="T16" fmla="*/ 10800 w 21600"/>
                  <a:gd name="T17" fmla="*/ 1884 h 21600"/>
                  <a:gd name="T18" fmla="*/ 20612 w 21600"/>
                  <a:gd name="T19" fmla="*/ 9841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6" y="9933"/>
                    </a:moveTo>
                    <a:cubicBezTo>
                      <a:pt x="2372" y="5366"/>
                      <a:pt x="6211" y="1883"/>
                      <a:pt x="10800" y="1884"/>
                    </a:cubicBezTo>
                    <a:cubicBezTo>
                      <a:pt x="15388" y="1884"/>
                      <a:pt x="19227" y="5366"/>
                      <a:pt x="19673" y="9933"/>
                    </a:cubicBezTo>
                    <a:lnTo>
                      <a:pt x="21548" y="9749"/>
                    </a:lnTo>
                    <a:cubicBezTo>
                      <a:pt x="21008" y="4218"/>
                      <a:pt x="16357" y="-1"/>
                      <a:pt x="10799" y="0"/>
                    </a:cubicBezTo>
                    <a:cubicBezTo>
                      <a:pt x="5242" y="0"/>
                      <a:pt x="591" y="4218"/>
                      <a:pt x="51" y="97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00" name="AutoShape 40"/>
              <p:cNvSpPr>
                <a:spLocks noChangeArrowheads="1"/>
              </p:cNvSpPr>
              <p:nvPr/>
            </p:nvSpPr>
            <p:spPr bwMode="auto">
              <a:xfrm>
                <a:off x="793" y="709"/>
                <a:ext cx="4128" cy="635"/>
              </a:xfrm>
              <a:custGeom>
                <a:avLst/>
                <a:gdLst>
                  <a:gd name="G0" fmla="+- 8916 0 0"/>
                  <a:gd name="G1" fmla="+- -11430780 0 0"/>
                  <a:gd name="G2" fmla="+- 0 0 -11430780"/>
                  <a:gd name="T0" fmla="*/ 0 256 1"/>
                  <a:gd name="T1" fmla="*/ 180 256 1"/>
                  <a:gd name="G3" fmla="+- -11430780 T0 T1"/>
                  <a:gd name="T2" fmla="*/ 0 256 1"/>
                  <a:gd name="T3" fmla="*/ 90 256 1"/>
                  <a:gd name="G4" fmla="+- -11430780 T2 T3"/>
                  <a:gd name="G5" fmla="*/ G4 2 1"/>
                  <a:gd name="T4" fmla="*/ 90 256 1"/>
                  <a:gd name="T5" fmla="*/ 0 256 1"/>
                  <a:gd name="G6" fmla="+- -11430780 T4 T5"/>
                  <a:gd name="G7" fmla="*/ G6 2 1"/>
                  <a:gd name="G8" fmla="abs -114307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916"/>
                  <a:gd name="G18" fmla="*/ 8916 1 2"/>
                  <a:gd name="G19" fmla="+- G18 5400 0"/>
                  <a:gd name="G20" fmla="cos G19 -11430780"/>
                  <a:gd name="G21" fmla="sin G19 -11430780"/>
                  <a:gd name="G22" fmla="+- G20 10800 0"/>
                  <a:gd name="G23" fmla="+- G21 10800 0"/>
                  <a:gd name="G24" fmla="+- 10800 0 G20"/>
                  <a:gd name="G25" fmla="+- 8916 10800 0"/>
                  <a:gd name="G26" fmla="?: G9 G17 G25"/>
                  <a:gd name="G27" fmla="?: G9 0 21600"/>
                  <a:gd name="G28" fmla="cos 10800 -11430780"/>
                  <a:gd name="G29" fmla="sin 10800 -11430780"/>
                  <a:gd name="G30" fmla="sin 8916 -114307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430780 G34 0"/>
                  <a:gd name="G36" fmla="?: G6 G35 G31"/>
                  <a:gd name="G37" fmla="+- 21600 0 G36"/>
                  <a:gd name="G38" fmla="?: G4 0 G33"/>
                  <a:gd name="G39" fmla="?: -114307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988 w 21600"/>
                  <a:gd name="T15" fmla="*/ 9841 h 21600"/>
                  <a:gd name="T16" fmla="*/ 10800 w 21600"/>
                  <a:gd name="T17" fmla="*/ 1884 h 21600"/>
                  <a:gd name="T18" fmla="*/ 20612 w 21600"/>
                  <a:gd name="T19" fmla="*/ 9841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6" y="9933"/>
                    </a:moveTo>
                    <a:cubicBezTo>
                      <a:pt x="2372" y="5366"/>
                      <a:pt x="6211" y="1883"/>
                      <a:pt x="10800" y="1884"/>
                    </a:cubicBezTo>
                    <a:cubicBezTo>
                      <a:pt x="15388" y="1884"/>
                      <a:pt x="19227" y="5366"/>
                      <a:pt x="19673" y="9933"/>
                    </a:cubicBezTo>
                    <a:lnTo>
                      <a:pt x="21548" y="9749"/>
                    </a:lnTo>
                    <a:cubicBezTo>
                      <a:pt x="21008" y="4218"/>
                      <a:pt x="16357" y="-1"/>
                      <a:pt x="10799" y="0"/>
                    </a:cubicBezTo>
                    <a:cubicBezTo>
                      <a:pt x="5242" y="0"/>
                      <a:pt x="591" y="4218"/>
                      <a:pt x="51" y="97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01" name="AutoShape 41"/>
              <p:cNvSpPr>
                <a:spLocks noChangeArrowheads="1"/>
              </p:cNvSpPr>
              <p:nvPr/>
            </p:nvSpPr>
            <p:spPr bwMode="auto">
              <a:xfrm>
                <a:off x="793" y="845"/>
                <a:ext cx="4128" cy="635"/>
              </a:xfrm>
              <a:custGeom>
                <a:avLst/>
                <a:gdLst>
                  <a:gd name="G0" fmla="+- 8916 0 0"/>
                  <a:gd name="G1" fmla="+- -11430780 0 0"/>
                  <a:gd name="G2" fmla="+- 0 0 -11430780"/>
                  <a:gd name="T0" fmla="*/ 0 256 1"/>
                  <a:gd name="T1" fmla="*/ 180 256 1"/>
                  <a:gd name="G3" fmla="+- -11430780 T0 T1"/>
                  <a:gd name="T2" fmla="*/ 0 256 1"/>
                  <a:gd name="T3" fmla="*/ 90 256 1"/>
                  <a:gd name="G4" fmla="+- -11430780 T2 T3"/>
                  <a:gd name="G5" fmla="*/ G4 2 1"/>
                  <a:gd name="T4" fmla="*/ 90 256 1"/>
                  <a:gd name="T5" fmla="*/ 0 256 1"/>
                  <a:gd name="G6" fmla="+- -11430780 T4 T5"/>
                  <a:gd name="G7" fmla="*/ G6 2 1"/>
                  <a:gd name="G8" fmla="abs -114307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916"/>
                  <a:gd name="G18" fmla="*/ 8916 1 2"/>
                  <a:gd name="G19" fmla="+- G18 5400 0"/>
                  <a:gd name="G20" fmla="cos G19 -11430780"/>
                  <a:gd name="G21" fmla="sin G19 -11430780"/>
                  <a:gd name="G22" fmla="+- G20 10800 0"/>
                  <a:gd name="G23" fmla="+- G21 10800 0"/>
                  <a:gd name="G24" fmla="+- 10800 0 G20"/>
                  <a:gd name="G25" fmla="+- 8916 10800 0"/>
                  <a:gd name="G26" fmla="?: G9 G17 G25"/>
                  <a:gd name="G27" fmla="?: G9 0 21600"/>
                  <a:gd name="G28" fmla="cos 10800 -11430780"/>
                  <a:gd name="G29" fmla="sin 10800 -11430780"/>
                  <a:gd name="G30" fmla="sin 8916 -114307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430780 G34 0"/>
                  <a:gd name="G36" fmla="?: G6 G35 G31"/>
                  <a:gd name="G37" fmla="+- 21600 0 G36"/>
                  <a:gd name="G38" fmla="?: G4 0 G33"/>
                  <a:gd name="G39" fmla="?: -114307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988 w 21600"/>
                  <a:gd name="T15" fmla="*/ 9841 h 21600"/>
                  <a:gd name="T16" fmla="*/ 10800 w 21600"/>
                  <a:gd name="T17" fmla="*/ 1884 h 21600"/>
                  <a:gd name="T18" fmla="*/ 20612 w 21600"/>
                  <a:gd name="T19" fmla="*/ 9841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926" y="9933"/>
                    </a:moveTo>
                    <a:cubicBezTo>
                      <a:pt x="2372" y="5366"/>
                      <a:pt x="6211" y="1883"/>
                      <a:pt x="10800" y="1884"/>
                    </a:cubicBezTo>
                    <a:cubicBezTo>
                      <a:pt x="15388" y="1884"/>
                      <a:pt x="19227" y="5366"/>
                      <a:pt x="19673" y="9933"/>
                    </a:cubicBezTo>
                    <a:lnTo>
                      <a:pt x="21548" y="9749"/>
                    </a:lnTo>
                    <a:cubicBezTo>
                      <a:pt x="21008" y="4218"/>
                      <a:pt x="16357" y="-1"/>
                      <a:pt x="10799" y="0"/>
                    </a:cubicBezTo>
                    <a:cubicBezTo>
                      <a:pt x="5242" y="0"/>
                      <a:pt x="591" y="4218"/>
                      <a:pt x="51" y="97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40967" name="Picture 7" descr="btrfly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20505673">
            <a:off x="7596188" y="5300663"/>
            <a:ext cx="1547812" cy="1177925"/>
          </a:xfrm>
          <a:noFill/>
          <a:ln/>
        </p:spPr>
      </p:pic>
      <p:pic>
        <p:nvPicPr>
          <p:cNvPr id="40972" name="Picture 12" descr="btrfly4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 rot="2352447">
            <a:off x="0" y="5299075"/>
            <a:ext cx="1458913" cy="1558925"/>
          </a:xfrm>
          <a:noFill/>
          <a:ln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23529" y="908720"/>
            <a:ext cx="8820472" cy="3477875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shade val="46275"/>
                  <a:invGamma/>
                  <a:alpha val="44000"/>
                </a:srgbClr>
              </a:gs>
              <a:gs pos="100000">
                <a:srgbClr val="009900">
                  <a:alpha val="44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4400" b="1" dirty="0">
                <a:latin typeface="Arial Black" pitchFamily="34" charset="0"/>
              </a:rPr>
              <a:t>Утром бусы засверкали,</a:t>
            </a:r>
          </a:p>
          <a:p>
            <a:pPr algn="ctr"/>
            <a:r>
              <a:rPr lang="ru-RU" sz="4400" b="1" dirty="0">
                <a:latin typeface="Arial Black" pitchFamily="34" charset="0"/>
              </a:rPr>
              <a:t>всю траву собой заткали;</a:t>
            </a:r>
          </a:p>
          <a:p>
            <a:pPr algn="ctr"/>
            <a:r>
              <a:rPr lang="ru-RU" sz="4400" b="1" dirty="0">
                <a:latin typeface="Arial Black" pitchFamily="34" charset="0"/>
              </a:rPr>
              <a:t>а пошли искать их днём</a:t>
            </a:r>
          </a:p>
          <a:p>
            <a:pPr algn="ctr"/>
            <a:r>
              <a:rPr lang="ru-RU" sz="4400" b="1" dirty="0">
                <a:latin typeface="Arial Black" pitchFamily="34" charset="0"/>
              </a:rPr>
              <a:t> - ищем, ищем, не найдём  </a:t>
            </a:r>
            <a:r>
              <a:rPr lang="ru-RU" sz="4000" b="1" dirty="0">
                <a:solidFill>
                  <a:srgbClr val="FF5050"/>
                </a:solidFill>
                <a:latin typeface="Arial Black" pitchFamily="34" charset="0"/>
              </a:rPr>
              <a:t>  </a:t>
            </a:r>
          </a:p>
        </p:txBody>
      </p:sp>
      <p:pic>
        <p:nvPicPr>
          <p:cNvPr id="41003" name="Picture 43" descr="ag00007_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7667625" y="5445125"/>
            <a:ext cx="1028700" cy="11906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505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09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75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  <p:bldP spid="409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Documents and Settings\Софья и Арина\Рабочий стол\космо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2238"/>
            <a:ext cx="8809037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1042988" y="3665538"/>
            <a:ext cx="6983412" cy="915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474788" y="2081213"/>
            <a:ext cx="6983412" cy="915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1763713" y="1289050"/>
            <a:ext cx="6983412" cy="915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1979613" y="496888"/>
            <a:ext cx="6983412" cy="915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1258888" y="1700808"/>
            <a:ext cx="6983412" cy="280076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Все в белом бархате кругом.</a:t>
            </a:r>
          </a:p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А как ветер подует,</a:t>
            </a:r>
          </a:p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Бархат этот опадёт</a:t>
            </a:r>
            <a:r>
              <a:rPr lang="ru-RU" sz="4400" b="1" dirty="0">
                <a:latin typeface="Courier New" pitchFamily="49" charset="0"/>
              </a:rPr>
              <a:t> </a:t>
            </a:r>
            <a:r>
              <a:rPr lang="ru-RU" sz="4400" dirty="0"/>
              <a:t>  </a:t>
            </a: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827088" y="4437063"/>
            <a:ext cx="6983412" cy="915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539750" y="5157788"/>
            <a:ext cx="6983413" cy="915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3022" name="AutoShape 14" descr="40%"/>
          <p:cNvSpPr>
            <a:spLocks noChangeArrowheads="1"/>
          </p:cNvSpPr>
          <p:nvPr/>
        </p:nvSpPr>
        <p:spPr bwMode="auto">
          <a:xfrm>
            <a:off x="8243888" y="836613"/>
            <a:ext cx="431800" cy="431800"/>
          </a:xfrm>
          <a:prstGeom prst="star4">
            <a:avLst>
              <a:gd name="adj" fmla="val 12500"/>
            </a:avLst>
          </a:prstGeom>
          <a:pattFill prst="pct40">
            <a:fgClr>
              <a:srgbClr val="3399FF"/>
            </a:fgClr>
            <a:bgClr>
              <a:srgbClr val="66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3" name="AutoShape 15" descr="40%"/>
          <p:cNvSpPr>
            <a:spLocks noChangeArrowheads="1"/>
          </p:cNvSpPr>
          <p:nvPr/>
        </p:nvSpPr>
        <p:spPr bwMode="auto">
          <a:xfrm>
            <a:off x="3275013" y="4652963"/>
            <a:ext cx="431800" cy="431800"/>
          </a:xfrm>
          <a:prstGeom prst="star4">
            <a:avLst>
              <a:gd name="adj" fmla="val 12500"/>
            </a:avLst>
          </a:prstGeom>
          <a:pattFill prst="pct40">
            <a:fgClr>
              <a:srgbClr val="3399FF"/>
            </a:fgClr>
            <a:bgClr>
              <a:srgbClr val="66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4" name="AutoShape 16" descr="40%"/>
          <p:cNvSpPr>
            <a:spLocks noChangeArrowheads="1"/>
          </p:cNvSpPr>
          <p:nvPr/>
        </p:nvSpPr>
        <p:spPr bwMode="auto">
          <a:xfrm>
            <a:off x="1474788" y="620713"/>
            <a:ext cx="431800" cy="431800"/>
          </a:xfrm>
          <a:prstGeom prst="star4">
            <a:avLst>
              <a:gd name="adj" fmla="val 12500"/>
            </a:avLst>
          </a:prstGeom>
          <a:pattFill prst="pct40">
            <a:fgClr>
              <a:srgbClr val="3399FF"/>
            </a:fgClr>
            <a:bgClr>
              <a:srgbClr val="66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5" name="AutoShape 17" descr="40%"/>
          <p:cNvSpPr>
            <a:spLocks noChangeArrowheads="1"/>
          </p:cNvSpPr>
          <p:nvPr/>
        </p:nvSpPr>
        <p:spPr bwMode="auto">
          <a:xfrm>
            <a:off x="971550" y="4149725"/>
            <a:ext cx="431800" cy="431800"/>
          </a:xfrm>
          <a:prstGeom prst="star4">
            <a:avLst>
              <a:gd name="adj" fmla="val 12500"/>
            </a:avLst>
          </a:prstGeom>
          <a:pattFill prst="pct40">
            <a:fgClr>
              <a:srgbClr val="3399FF"/>
            </a:fgClr>
            <a:bgClr>
              <a:srgbClr val="66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6" name="AutoShape 18" descr="40%"/>
          <p:cNvSpPr>
            <a:spLocks noChangeArrowheads="1"/>
          </p:cNvSpPr>
          <p:nvPr/>
        </p:nvSpPr>
        <p:spPr bwMode="auto">
          <a:xfrm>
            <a:off x="4572000" y="1700213"/>
            <a:ext cx="431800" cy="431800"/>
          </a:xfrm>
          <a:prstGeom prst="star4">
            <a:avLst>
              <a:gd name="adj" fmla="val 12500"/>
            </a:avLst>
          </a:prstGeom>
          <a:pattFill prst="pct40">
            <a:fgClr>
              <a:srgbClr val="3399FF"/>
            </a:fgClr>
            <a:bgClr>
              <a:srgbClr val="66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7" name="AutoShape 19" descr="40%"/>
          <p:cNvSpPr>
            <a:spLocks noChangeArrowheads="1"/>
          </p:cNvSpPr>
          <p:nvPr/>
        </p:nvSpPr>
        <p:spPr bwMode="auto">
          <a:xfrm>
            <a:off x="5435600" y="188913"/>
            <a:ext cx="431800" cy="431800"/>
          </a:xfrm>
          <a:prstGeom prst="star4">
            <a:avLst>
              <a:gd name="adj" fmla="val 12500"/>
            </a:avLst>
          </a:prstGeom>
          <a:pattFill prst="pct40">
            <a:fgClr>
              <a:srgbClr val="3399FF"/>
            </a:fgClr>
            <a:bgClr>
              <a:srgbClr val="66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9" name="WordArt 21"/>
          <p:cNvSpPr>
            <a:spLocks noChangeArrowheads="1" noChangeShapeType="1" noTextEdit="1"/>
          </p:cNvSpPr>
          <p:nvPr/>
        </p:nvSpPr>
        <p:spPr bwMode="auto">
          <a:xfrm>
            <a:off x="6948488" y="4868863"/>
            <a:ext cx="19526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Что это?</a:t>
            </a:r>
          </a:p>
        </p:txBody>
      </p:sp>
      <p:pic>
        <p:nvPicPr>
          <p:cNvPr id="43030" name="Picture 22" descr="ag00007_"/>
          <p:cNvPicPr>
            <a:picLocks noGrp="1" noChangeAspect="1" noChangeArrowheads="1" noCro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524750" y="5516563"/>
            <a:ext cx="1028700" cy="1190625"/>
          </a:xfrm>
          <a:noFill/>
          <a:ln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4301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4301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4301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43018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" dur="250" autoRev="1" fill="hold"/>
                                        <p:tgtEl>
                                          <p:spTgt spid="43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hold"/>
                                        <p:tgtEl>
                                          <p:spTgt spid="43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43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43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250" autoRev="1" fill="hold"/>
                                        <p:tgtEl>
                                          <p:spTgt spid="43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hold"/>
                                        <p:tgtEl>
                                          <p:spTgt spid="43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43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43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autoRev="1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autoRev="1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autoRev="1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autoRev="1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CC"/>
                                      </p:to>
                                    </p:animClr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autoRev="1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autoRev="1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53" dur="500" autoRev="1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960"/>
                            </p:stCondLst>
                            <p:childTnLst>
                              <p:par>
                                <p:cTn id="62" presetID="2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43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43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43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640"/>
                            </p:stCondLst>
                            <p:childTnLst>
                              <p:par>
                                <p:cTn id="68" presetID="2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43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66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43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43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320"/>
                            </p:stCondLst>
                            <p:childTnLst>
                              <p:par>
                                <p:cTn id="74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77" dur="250" autoRev="1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20"/>
                            </p:stCondLst>
                            <p:childTnLst>
                              <p:par>
                                <p:cTn id="80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320"/>
                            </p:stCondLst>
                            <p:childTnLst>
                              <p:par>
                                <p:cTn id="86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50" autoRev="1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autoRev="1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820"/>
                            </p:stCondLst>
                            <p:childTnLst>
                              <p:par>
                                <p:cTn id="92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50" autoRev="1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animClr clrSpc="rgb" dir="cw">
                                      <p:cBhvr>
                                        <p:cTn id="94" dur="250" autoRev="1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95" dur="250" autoRev="1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320"/>
                            </p:stCondLst>
                            <p:childTnLst>
                              <p:par>
                                <p:cTn id="98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101" dur="250" autoRev="1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820"/>
                            </p:stCondLst>
                            <p:childTnLst>
                              <p:par>
                                <p:cTn id="104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50" autoRev="1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animClr clrSpc="rgb" dir="cw">
                                      <p:cBhvr>
                                        <p:cTn id="106" dur="250" autoRev="1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107" dur="250" autoRev="1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autoRev="1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320"/>
                            </p:stCondLst>
                            <p:childTnLst>
                              <p:par>
                                <p:cTn id="1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70" decel="100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770" decel="100000"/>
                                        <p:tgtEl>
                                          <p:spTgt spid="43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320"/>
                            </p:stCondLst>
                            <p:childTnLst>
                              <p:par>
                                <p:cTn id="1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9" grpId="0" animBg="1"/>
      <p:bldP spid="43015" grpId="0" animBg="1"/>
      <p:bldP spid="43016" grpId="0" animBg="1"/>
      <p:bldP spid="43017" grpId="0" animBg="1"/>
      <p:bldP spid="43018" grpId="0" build="allAtOnce" animBg="1"/>
      <p:bldP spid="43020" grpId="0" animBg="1"/>
      <p:bldP spid="43021" grpId="0" animBg="1"/>
      <p:bldP spid="43022" grpId="0" animBg="1"/>
      <p:bldP spid="43023" grpId="0" animBg="1"/>
      <p:bldP spid="43024" grpId="0" animBg="1"/>
      <p:bldP spid="43025" grpId="0" animBg="1"/>
      <p:bldP spid="43026" grpId="0" animBg="1"/>
      <p:bldP spid="43027" grpId="0" animBg="1"/>
      <p:bldP spid="430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AutoShape 5" descr="Букет"/>
          <p:cNvSpPr>
            <a:spLocks noChangeArrowheads="1"/>
          </p:cNvSpPr>
          <p:nvPr/>
        </p:nvSpPr>
        <p:spPr bwMode="auto">
          <a:xfrm rot="657971">
            <a:off x="108598" y="461990"/>
            <a:ext cx="8218866" cy="6034105"/>
          </a:xfrm>
          <a:prstGeom prst="star24">
            <a:avLst>
              <a:gd name="adj" fmla="val 49083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800" b="1" dirty="0"/>
              <a:t>Молоко над речкой плыло,</a:t>
            </a:r>
            <a:br>
              <a:rPr lang="ru-RU" sz="4800" b="1" dirty="0"/>
            </a:br>
            <a:r>
              <a:rPr lang="ru-RU" sz="4800" b="1" dirty="0"/>
              <a:t>Ничего не видно было.</a:t>
            </a:r>
            <a:br>
              <a:rPr lang="ru-RU" sz="4800" b="1" dirty="0"/>
            </a:br>
            <a:r>
              <a:rPr lang="ru-RU" sz="4800" b="1" dirty="0"/>
              <a:t>Растворилось молоко –</a:t>
            </a:r>
            <a:br>
              <a:rPr lang="ru-RU" sz="4800" b="1" dirty="0"/>
            </a:br>
            <a:r>
              <a:rPr lang="ru-RU" sz="4800" b="1" dirty="0"/>
              <a:t>Стало видно далеко.</a:t>
            </a:r>
          </a:p>
        </p:txBody>
      </p:sp>
      <p:pic>
        <p:nvPicPr>
          <p:cNvPr id="7174" name="Picture 6" descr="ag00007_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948488" y="5373688"/>
            <a:ext cx="1028700" cy="1190625"/>
          </a:xfrm>
          <a:noFill/>
          <a:ln/>
        </p:spPr>
      </p:pic>
      <p:sp>
        <p:nvSpPr>
          <p:cNvPr id="7180" name="WordArt 12"/>
          <p:cNvSpPr>
            <a:spLocks noChangeArrowheads="1" noChangeShapeType="1" noTextEdit="1"/>
          </p:cNvSpPr>
          <p:nvPr/>
        </p:nvSpPr>
        <p:spPr bwMode="auto">
          <a:xfrm>
            <a:off x="6659563" y="4581525"/>
            <a:ext cx="19526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Что это?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2051050" y="3068638"/>
            <a:ext cx="2808288" cy="2160562"/>
          </a:xfrm>
          <a:prstGeom prst="cloudCallout">
            <a:avLst>
              <a:gd name="adj1" fmla="val -31231"/>
              <a:gd name="adj2" fmla="val 77898"/>
            </a:avLst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 b="1" dirty="0">
                <a:latin typeface="Comic Sans MS" pitchFamily="66" charset="0"/>
              </a:rPr>
              <a:t>Без паруса плывут.</a:t>
            </a:r>
          </a:p>
        </p:txBody>
      </p:sp>
      <p:pic>
        <p:nvPicPr>
          <p:cNvPr id="3077" name="Picture 5" descr="ag00007_"/>
          <p:cNvPicPr>
            <a:picLocks noGrp="1" noChangeAspect="1" noChangeArrowheads="1" noCro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451725" y="5373688"/>
            <a:ext cx="1028700" cy="1190625"/>
          </a:xfrm>
          <a:noFill/>
          <a:ln/>
        </p:spPr>
      </p:pic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2627313" y="1628775"/>
            <a:ext cx="4464967" cy="1800225"/>
          </a:xfrm>
          <a:prstGeom prst="cloudCallout">
            <a:avLst>
              <a:gd name="adj1" fmla="val 69514"/>
              <a:gd name="adj2" fmla="val 10407"/>
            </a:avLst>
          </a:prstGeom>
          <a:gradFill rotWithShape="1">
            <a:gsLst>
              <a:gs pos="0">
                <a:srgbClr val="3399FF"/>
              </a:gs>
              <a:gs pos="100000">
                <a:srgbClr val="0033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3200" b="1" dirty="0">
                <a:latin typeface="Comic Sans MS" pitchFamily="66" charset="0"/>
              </a:rPr>
              <a:t>Без ног бегут,</a:t>
            </a:r>
            <a:br>
              <a:rPr lang="ru-RU" sz="3200" b="1" dirty="0">
                <a:latin typeface="Comic Sans MS" pitchFamily="66" charset="0"/>
              </a:rPr>
            </a:b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476250"/>
            <a:ext cx="4140200" cy="2160588"/>
          </a:xfrm>
          <a:prstGeom prst="cloudCallout">
            <a:avLst>
              <a:gd name="adj1" fmla="val -27912"/>
              <a:gd name="adj2" fmla="val 69912"/>
            </a:avLst>
          </a:prstGeom>
          <a:gradFill rotWithShape="1">
            <a:gsLst>
              <a:gs pos="0">
                <a:srgbClr val="FFFF00"/>
              </a:gs>
              <a:gs pos="100000">
                <a:srgbClr val="FF66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/>
            <a:r>
              <a:rPr lang="ru-RU" sz="3200" b="1" dirty="0">
                <a:latin typeface="Comic Sans MS" pitchFamily="66" charset="0"/>
              </a:rPr>
              <a:t>Без крыльев летят,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6804025" y="4437063"/>
            <a:ext cx="19526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Что это?</a:t>
            </a: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2700338" y="4868863"/>
            <a:ext cx="3024187" cy="1368425"/>
          </a:xfrm>
          <a:prstGeom prst="cloudCallout">
            <a:avLst>
              <a:gd name="adj1" fmla="val 4750"/>
              <a:gd name="adj2" fmla="val -18213"/>
            </a:avLst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323850" y="3573463"/>
            <a:ext cx="1800225" cy="792162"/>
          </a:xfrm>
          <a:prstGeom prst="cloudCallout">
            <a:avLst>
              <a:gd name="adj1" fmla="val -26014"/>
              <a:gd name="adj2" fmla="val 4912"/>
            </a:avLst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5076825" y="3500438"/>
            <a:ext cx="1800225" cy="792162"/>
          </a:xfrm>
          <a:prstGeom prst="cloudCallout">
            <a:avLst>
              <a:gd name="adj1" fmla="val -26014"/>
              <a:gd name="adj2" fmla="val 4912"/>
            </a:avLst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6300788" y="1125538"/>
            <a:ext cx="2447925" cy="1223962"/>
          </a:xfrm>
          <a:prstGeom prst="cloudCallout">
            <a:avLst>
              <a:gd name="adj1" fmla="val -64722"/>
              <a:gd name="adj2" fmla="val -32231"/>
            </a:avLst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1" grpId="0" animBg="1"/>
      <p:bldP spid="3080" grpId="0" animBg="1"/>
      <p:bldP spid="3082" grpId="0" animBg="1"/>
      <p:bldP spid="3083" grpId="0" animBg="1"/>
      <p:bldP spid="3084" grpId="0" animBg="1"/>
      <p:bldP spid="3085" grpId="0" animBg="1"/>
      <p:bldP spid="308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188" y="2154238"/>
          <a:ext cx="7416800" cy="2103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16800"/>
              </a:tblGrid>
              <a:tr h="210343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4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Уважай своего товарища.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4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Слушай других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4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согласен – предлагай!</a:t>
                      </a:r>
                      <a:endParaRPr lang="ru-RU" sz="4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17416" name="TextBox 2"/>
          <p:cNvSpPr txBox="1">
            <a:spLocks noChangeArrowheads="1"/>
          </p:cNvSpPr>
          <p:nvPr/>
        </p:nvSpPr>
        <p:spPr bwMode="auto">
          <a:xfrm>
            <a:off x="611188" y="549275"/>
            <a:ext cx="84248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Правила  работы  в  группах: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67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внимание!</a:t>
            </a:r>
            <a:br>
              <a:rPr lang="ru-RU" sz="67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et-EE" sz="67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9256" cy="4525963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dirty="0"/>
              <a:t>Задача-загадка</a:t>
            </a:r>
          </a:p>
          <a:p>
            <a:pPr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 одном состоянии вещество сохраняет и форму и объем, в другом сохраняет объем, а в третьем не сохраняет ни форму, ни объем. Назови каждое из состояний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8169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ag0062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5876925"/>
            <a:ext cx="26273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ag0062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5661025"/>
            <a:ext cx="20510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ag00628_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805488"/>
            <a:ext cx="2051050" cy="1052512"/>
          </a:xfrm>
          <a:noFill/>
          <a:ln/>
        </p:spPr>
      </p:pic>
      <p:sp>
        <p:nvSpPr>
          <p:cNvPr id="24588" name="WordArt 12"/>
          <p:cNvSpPr>
            <a:spLocks noChangeArrowheads="1" noChangeShapeType="1" noTextEdit="1"/>
          </p:cNvSpPr>
          <p:nvPr/>
        </p:nvSpPr>
        <p:spPr bwMode="auto">
          <a:xfrm>
            <a:off x="1476375" y="908050"/>
            <a:ext cx="5905500" cy="35274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Вы слыхали о воде?</a:t>
            </a:r>
          </a:p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Говорят она везде!</a:t>
            </a:r>
          </a:p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Мы ее не замечаем,</a:t>
            </a:r>
          </a:p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Мы привыкли, что вода -</a:t>
            </a:r>
          </a:p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Наша спутница всегда!</a:t>
            </a:r>
          </a:p>
        </p:txBody>
      </p:sp>
      <p:pic>
        <p:nvPicPr>
          <p:cNvPr id="24582" name="Picture 6" descr="ag0062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5949950"/>
            <a:ext cx="2051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0" y="4437063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 каком состоянии вода бывает в природе  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?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4583" name="Picture 7" descr="ag0062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5661025"/>
            <a:ext cx="20510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 animBg="1"/>
      <p:bldP spid="245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5" name="Organization Chart 5"/>
          <p:cNvGraphicFramePr>
            <a:graphicFrameLocks/>
          </p:cNvGraphicFramePr>
          <p:nvPr>
            <p:ph/>
          </p:nvPr>
        </p:nvGraphicFramePr>
        <p:xfrm>
          <a:off x="457200" y="274638"/>
          <a:ext cx="8229600" cy="5851525"/>
        </p:xfrm>
        <a:graphic>
          <a:graphicData uri="http://schemas.openxmlformats.org/drawingml/2006/compatibility">
            <com:legacyDrawing xmlns:com="http://schemas.openxmlformats.org/drawingml/2006/compatibility" spid="_x0000_s14338"/>
          </a:graphicData>
        </a:graphic>
      </p:graphicFrame>
      <p:graphicFrame>
        <p:nvGraphicFramePr>
          <p:cNvPr id="3" name="Organization Chart 5"/>
          <p:cNvGraphicFramePr>
            <a:graphicFrameLocks/>
          </p:cNvGraphicFramePr>
          <p:nvPr/>
        </p:nvGraphicFramePr>
        <p:xfrm>
          <a:off x="467544" y="260648"/>
          <a:ext cx="8229600" cy="5851525"/>
        </p:xfrm>
        <a:graphic>
          <a:graphicData uri="http://schemas.openxmlformats.org/drawingml/2006/compatibility">
            <com:legacyDrawing xmlns:com="http://schemas.openxmlformats.org/drawingml/2006/compatibility" spid="_x0000_s14347"/>
          </a:graphicData>
        </a:graphic>
      </p:graphicFrame>
      <p:graphicFrame>
        <p:nvGraphicFramePr>
          <p:cNvPr id="4" name="Organization Chart 5"/>
          <p:cNvGraphicFramePr>
            <a:graphicFrameLocks/>
          </p:cNvGraphicFramePr>
          <p:nvPr/>
        </p:nvGraphicFramePr>
        <p:xfrm>
          <a:off x="619944" y="413048"/>
          <a:ext cx="8229600" cy="5851525"/>
        </p:xfrm>
        <a:graphic>
          <a:graphicData uri="http://schemas.openxmlformats.org/drawingml/2006/compatibility">
            <com:legacyDrawing xmlns:com="http://schemas.openxmlformats.org/drawingml/2006/compatibility" spid="_x0000_s14356"/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403350" y="981075"/>
            <a:ext cx="6913563" cy="18811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Три состояния </a:t>
            </a:r>
          </a:p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воды</a:t>
            </a:r>
          </a:p>
        </p:txBody>
      </p:sp>
      <p:pic>
        <p:nvPicPr>
          <p:cNvPr id="2058" name="Picture 10" descr="J02379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557338"/>
            <a:ext cx="206375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J018920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5475288"/>
            <a:ext cx="13716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J02327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933825"/>
            <a:ext cx="140970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безымянный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5F0"/>
              </a:clrFrom>
              <a:clrTo>
                <a:srgbClr val="FEF5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3068638"/>
            <a:ext cx="6048375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безымянный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5F0"/>
              </a:clrFrom>
              <a:clrTo>
                <a:srgbClr val="FEF5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068960"/>
            <a:ext cx="6048375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solidFill>
                  <a:schemeClr val="accent4">
                    <a:lumMod val="75000"/>
                  </a:schemeClr>
                </a:solidFill>
              </a:rPr>
              <a:t>Твердое состояние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/>
          </a:bodyPr>
          <a:lstStyle/>
          <a:p>
            <a:r>
              <a:rPr lang="ru-RU" sz="2400" dirty="0"/>
              <a:t>Твердое состояние воды – лед.</a:t>
            </a:r>
          </a:p>
          <a:p>
            <a:r>
              <a:rPr lang="ru-RU" sz="2400" dirty="0"/>
              <a:t>Сохраняет свою форму.</a:t>
            </a:r>
          </a:p>
          <a:p>
            <a:r>
              <a:rPr lang="ru-RU" sz="2400" dirty="0"/>
              <a:t>Сохраняет свой объем.</a:t>
            </a:r>
            <a:endParaRPr lang="et-EE" sz="2400" dirty="0"/>
          </a:p>
        </p:txBody>
      </p:sp>
      <p:pic>
        <p:nvPicPr>
          <p:cNvPr id="6148" name="Picture 4" descr="led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924175"/>
            <a:ext cx="2879725" cy="3313113"/>
          </a:xfrm>
          <a:noFill/>
          <a:ln/>
        </p:spPr>
      </p:pic>
      <p:pic>
        <p:nvPicPr>
          <p:cNvPr id="6150" name="Picture 6" descr="led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3938588"/>
            <a:ext cx="3121025" cy="2298700"/>
          </a:xfrm>
          <a:noFill/>
          <a:ln/>
        </p:spPr>
      </p:pic>
      <p:pic>
        <p:nvPicPr>
          <p:cNvPr id="6152" name="Picture 8" descr="led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341438"/>
            <a:ext cx="3097213" cy="2232025"/>
          </a:xfrm>
          <a:prstGeom prst="rect">
            <a:avLst/>
          </a:prstGeom>
          <a:noFill/>
        </p:spPr>
      </p:pic>
      <p:pic>
        <p:nvPicPr>
          <p:cNvPr id="6153" name="Picture 9" descr="gif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4937" y="2708920"/>
            <a:ext cx="1071118" cy="1008112"/>
          </a:xfrm>
          <a:prstGeom prst="rect">
            <a:avLst/>
          </a:prstGeom>
          <a:noFill/>
        </p:spPr>
      </p:pic>
      <p:pic>
        <p:nvPicPr>
          <p:cNvPr id="10" name="Picture 4" descr="led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2924944"/>
            <a:ext cx="287972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led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2924944"/>
            <a:ext cx="3210479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solidFill>
                  <a:schemeClr val="accent4">
                    <a:lumMod val="75000"/>
                  </a:schemeClr>
                </a:solidFill>
              </a:rPr>
              <a:t>Жидкое состояние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/>
          </a:bodyPr>
          <a:lstStyle/>
          <a:p>
            <a:r>
              <a:rPr lang="ru-RU" sz="2400" dirty="0"/>
              <a:t>Жидкое состояние – всем известная вода.</a:t>
            </a:r>
          </a:p>
          <a:p>
            <a:r>
              <a:rPr lang="ru-RU" sz="2400" dirty="0"/>
              <a:t>Не имеет своей формы, принимает форму сосуда.</a:t>
            </a:r>
          </a:p>
          <a:p>
            <a:r>
              <a:rPr lang="ru-RU" sz="2400" dirty="0"/>
              <a:t>Сохраняет свой объем.</a:t>
            </a:r>
            <a:endParaRPr lang="et-EE" sz="2400" dirty="0"/>
          </a:p>
        </p:txBody>
      </p:sp>
      <p:pic>
        <p:nvPicPr>
          <p:cNvPr id="7172" name="Picture 4" descr="voda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1341438"/>
            <a:ext cx="2447925" cy="2444750"/>
          </a:xfrm>
          <a:noFill/>
          <a:ln/>
        </p:spPr>
      </p:pic>
      <p:pic>
        <p:nvPicPr>
          <p:cNvPr id="7174" name="Picture 6" descr="voda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3938588"/>
            <a:ext cx="2592388" cy="2370137"/>
          </a:xfrm>
          <a:noFill/>
          <a:ln/>
        </p:spPr>
      </p:pic>
      <p:pic>
        <p:nvPicPr>
          <p:cNvPr id="7176" name="Picture 8" descr="vod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429000"/>
            <a:ext cx="3743325" cy="2879725"/>
          </a:xfrm>
          <a:prstGeom prst="rect">
            <a:avLst/>
          </a:prstGeom>
          <a:noFill/>
        </p:spPr>
      </p:pic>
      <p:pic>
        <p:nvPicPr>
          <p:cNvPr id="7177" name="Picture 9" descr="gif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960" y="2781300"/>
            <a:ext cx="1296144" cy="11517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solidFill>
                  <a:schemeClr val="accent4">
                    <a:lumMod val="75000"/>
                  </a:schemeClr>
                </a:solidFill>
              </a:rPr>
              <a:t>Газообразное состояние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/>
          </a:bodyPr>
          <a:lstStyle/>
          <a:p>
            <a:r>
              <a:rPr lang="ru-RU" sz="2400" dirty="0"/>
              <a:t>Газообразное состояние – туман, пар.</a:t>
            </a:r>
          </a:p>
          <a:p>
            <a:r>
              <a:rPr lang="ru-RU" sz="2400" dirty="0"/>
              <a:t>Не имеет ни своей формы, ни объема.</a:t>
            </a:r>
          </a:p>
          <a:p>
            <a:pPr>
              <a:buFontTx/>
              <a:buNone/>
            </a:pPr>
            <a:endParaRPr lang="et-EE" sz="2400" dirty="0"/>
          </a:p>
        </p:txBody>
      </p:sp>
      <p:pic>
        <p:nvPicPr>
          <p:cNvPr id="8196" name="Picture 4" descr="oblaka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557338"/>
            <a:ext cx="3455987" cy="2228850"/>
          </a:xfrm>
          <a:noFill/>
          <a:ln/>
        </p:spPr>
      </p:pic>
      <p:pic>
        <p:nvPicPr>
          <p:cNvPr id="8198" name="Picture 6" descr="tuma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962525" y="3938588"/>
            <a:ext cx="3409950" cy="2370137"/>
          </a:xfrm>
          <a:noFill/>
          <a:ln/>
        </p:spPr>
      </p:pic>
      <p:pic>
        <p:nvPicPr>
          <p:cNvPr id="8200" name="Picture 8" descr="oblaka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357563"/>
            <a:ext cx="3889375" cy="2951162"/>
          </a:xfrm>
          <a:prstGeom prst="rect">
            <a:avLst/>
          </a:prstGeom>
          <a:noFill/>
        </p:spPr>
      </p:pic>
      <p:pic>
        <p:nvPicPr>
          <p:cNvPr id="8201" name="Picture 9" descr="gif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912" y="2708275"/>
            <a:ext cx="1224136" cy="680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296988" y="2054225"/>
            <a:ext cx="6537325" cy="3733800"/>
          </a:xfrm>
          <a:prstGeom prst="rect">
            <a:avLst/>
          </a:prstGeom>
          <a:solidFill>
            <a:srgbClr val="CC66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169988" y="5751513"/>
            <a:ext cx="6743700" cy="190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339975" y="5734050"/>
            <a:ext cx="311150" cy="9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29" name="AutoShape 5" descr="Полотно"/>
          <p:cNvSpPr>
            <a:spLocks noChangeArrowheads="1"/>
          </p:cNvSpPr>
          <p:nvPr/>
        </p:nvSpPr>
        <p:spPr bwMode="auto">
          <a:xfrm>
            <a:off x="6446838" y="5703888"/>
            <a:ext cx="1035050" cy="384175"/>
          </a:xfrm>
          <a:prstGeom prst="cloudCallout">
            <a:avLst>
              <a:gd name="adj1" fmla="val -19171"/>
              <a:gd name="adj2" fmla="val -9505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-1217417">
            <a:off x="2555875" y="2276475"/>
            <a:ext cx="4565650" cy="2881313"/>
            <a:chOff x="1292" y="1344"/>
            <a:chExt cx="1996" cy="1366"/>
          </a:xfrm>
        </p:grpSpPr>
        <p:sp>
          <p:nvSpPr>
            <p:cNvPr id="77831" name="Freeform 7"/>
            <p:cNvSpPr>
              <a:spLocks/>
            </p:cNvSpPr>
            <p:nvPr/>
          </p:nvSpPr>
          <p:spPr bwMode="auto">
            <a:xfrm>
              <a:off x="1474" y="1525"/>
              <a:ext cx="1335" cy="981"/>
            </a:xfrm>
            <a:custGeom>
              <a:avLst/>
              <a:gdLst/>
              <a:ahLst/>
              <a:cxnLst>
                <a:cxn ang="0">
                  <a:pos x="156" y="186"/>
                </a:cxn>
                <a:cxn ang="0">
                  <a:pos x="643" y="0"/>
                </a:cxn>
                <a:cxn ang="0">
                  <a:pos x="1180" y="31"/>
                </a:cxn>
                <a:cxn ang="0">
                  <a:pos x="1267" y="278"/>
                </a:cxn>
                <a:cxn ang="0">
                  <a:pos x="1335" y="607"/>
                </a:cxn>
                <a:cxn ang="0">
                  <a:pos x="1133" y="817"/>
                </a:cxn>
                <a:cxn ang="0">
                  <a:pos x="806" y="981"/>
                </a:cxn>
                <a:cxn ang="0">
                  <a:pos x="337" y="916"/>
                </a:cxn>
                <a:cxn ang="0">
                  <a:pos x="0" y="496"/>
                </a:cxn>
                <a:cxn ang="0">
                  <a:pos x="151" y="183"/>
                </a:cxn>
              </a:cxnLst>
              <a:rect l="0" t="0" r="r" b="b"/>
              <a:pathLst>
                <a:path w="1335" h="981">
                  <a:moveTo>
                    <a:pt x="156" y="186"/>
                  </a:moveTo>
                  <a:lnTo>
                    <a:pt x="643" y="0"/>
                  </a:lnTo>
                  <a:lnTo>
                    <a:pt x="1180" y="31"/>
                  </a:lnTo>
                  <a:lnTo>
                    <a:pt x="1267" y="278"/>
                  </a:lnTo>
                  <a:lnTo>
                    <a:pt x="1335" y="607"/>
                  </a:lnTo>
                  <a:lnTo>
                    <a:pt x="1133" y="817"/>
                  </a:lnTo>
                  <a:lnTo>
                    <a:pt x="806" y="981"/>
                  </a:lnTo>
                  <a:lnTo>
                    <a:pt x="337" y="916"/>
                  </a:lnTo>
                  <a:lnTo>
                    <a:pt x="0" y="496"/>
                  </a:lnTo>
                  <a:lnTo>
                    <a:pt x="151" y="183"/>
                  </a:lnTo>
                </a:path>
              </a:pathLst>
            </a:custGeom>
            <a:noFill/>
            <a:ln w="9525">
              <a:noFill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519" y="1344"/>
              <a:ext cx="1639" cy="1366"/>
              <a:chOff x="1519" y="1344"/>
              <a:chExt cx="1639" cy="1366"/>
            </a:xfrm>
          </p:grpSpPr>
          <p:sp>
            <p:nvSpPr>
              <p:cNvPr id="77833" name="desk2"/>
              <p:cNvSpPr>
                <a:spLocks noEditPoints="1" noChangeArrowheads="1"/>
              </p:cNvSpPr>
              <p:nvPr/>
            </p:nvSpPr>
            <p:spPr bwMode="auto">
              <a:xfrm rot="12077841">
                <a:off x="1519" y="1344"/>
                <a:ext cx="1140" cy="1140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0 h 21600"/>
                  <a:gd name="T4" fmla="*/ 21600 w 21600"/>
                  <a:gd name="T5" fmla="*/ 12800 h 21600"/>
                  <a:gd name="T6" fmla="*/ 12800 w 21600"/>
                  <a:gd name="T7" fmla="*/ 21600 h 21600"/>
                  <a:gd name="T8" fmla="*/ 0 w 21600"/>
                  <a:gd name="T9" fmla="*/ 21600 h 21600"/>
                  <a:gd name="T10" fmla="*/ 0 w 21600"/>
                  <a:gd name="T11" fmla="*/ 10800 h 21600"/>
                  <a:gd name="T12" fmla="*/ 5400 w 21600"/>
                  <a:gd name="T13" fmla="*/ 10800 h 21600"/>
                  <a:gd name="T14" fmla="*/ 10800 w 21600"/>
                  <a:gd name="T15" fmla="*/ 5400 h 21600"/>
                  <a:gd name="T16" fmla="*/ 10800 w 21600"/>
                  <a:gd name="T17" fmla="*/ 0 h 21600"/>
                  <a:gd name="T18" fmla="*/ 1000 w 21600"/>
                  <a:gd name="T19" fmla="*/ 11800 h 21600"/>
                  <a:gd name="T20" fmla="*/ 20600 w 21600"/>
                  <a:gd name="T21" fmla="*/ 20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lnTo>
                      <a:pt x="21600" y="0"/>
                    </a:lnTo>
                    <a:lnTo>
                      <a:pt x="21600" y="12800"/>
                    </a:lnTo>
                    <a:lnTo>
                      <a:pt x="12800" y="21600"/>
                    </a:lnTo>
                    <a:lnTo>
                      <a:pt x="0" y="21600"/>
                    </a:lnTo>
                    <a:lnTo>
                      <a:pt x="0" y="10800"/>
                    </a:lnTo>
                    <a:lnTo>
                      <a:pt x="5400" y="10800"/>
                    </a:lnTo>
                    <a:lnTo>
                      <a:pt x="10800" y="54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9966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34" name="desk2"/>
              <p:cNvSpPr>
                <a:spLocks noEditPoints="1" noChangeArrowheads="1"/>
              </p:cNvSpPr>
              <p:nvPr/>
            </p:nvSpPr>
            <p:spPr bwMode="auto">
              <a:xfrm rot="2103231">
                <a:off x="2018" y="1570"/>
                <a:ext cx="1140" cy="1140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0 h 21600"/>
                  <a:gd name="T4" fmla="*/ 21600 w 21600"/>
                  <a:gd name="T5" fmla="*/ 12800 h 21600"/>
                  <a:gd name="T6" fmla="*/ 12800 w 21600"/>
                  <a:gd name="T7" fmla="*/ 21600 h 21600"/>
                  <a:gd name="T8" fmla="*/ 0 w 21600"/>
                  <a:gd name="T9" fmla="*/ 21600 h 21600"/>
                  <a:gd name="T10" fmla="*/ 0 w 21600"/>
                  <a:gd name="T11" fmla="*/ 10800 h 21600"/>
                  <a:gd name="T12" fmla="*/ 5400 w 21600"/>
                  <a:gd name="T13" fmla="*/ 10800 h 21600"/>
                  <a:gd name="T14" fmla="*/ 10800 w 21600"/>
                  <a:gd name="T15" fmla="*/ 5400 h 21600"/>
                  <a:gd name="T16" fmla="*/ 10800 w 21600"/>
                  <a:gd name="T17" fmla="*/ 0 h 21600"/>
                  <a:gd name="T18" fmla="*/ 1000 w 21600"/>
                  <a:gd name="T19" fmla="*/ 11800 h 21600"/>
                  <a:gd name="T20" fmla="*/ 20600 w 21600"/>
                  <a:gd name="T21" fmla="*/ 20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lnTo>
                      <a:pt x="21600" y="0"/>
                    </a:lnTo>
                    <a:lnTo>
                      <a:pt x="21600" y="12800"/>
                    </a:lnTo>
                    <a:lnTo>
                      <a:pt x="12800" y="21600"/>
                    </a:lnTo>
                    <a:lnTo>
                      <a:pt x="0" y="21600"/>
                    </a:lnTo>
                    <a:lnTo>
                      <a:pt x="0" y="10800"/>
                    </a:lnTo>
                    <a:lnTo>
                      <a:pt x="5400" y="10800"/>
                    </a:lnTo>
                    <a:lnTo>
                      <a:pt x="10800" y="54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9966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7835" name="desk2"/>
            <p:cNvSpPr>
              <a:spLocks noEditPoints="1" noChangeArrowheads="1"/>
            </p:cNvSpPr>
            <p:nvPr/>
          </p:nvSpPr>
          <p:spPr bwMode="auto">
            <a:xfrm rot="-932736">
              <a:off x="1565" y="1344"/>
              <a:ext cx="680" cy="771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0 h 21600"/>
                <a:gd name="T4" fmla="*/ 21600 w 21600"/>
                <a:gd name="T5" fmla="*/ 12800 h 21600"/>
                <a:gd name="T6" fmla="*/ 128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10800 h 21600"/>
                <a:gd name="T12" fmla="*/ 5400 w 21600"/>
                <a:gd name="T13" fmla="*/ 10800 h 21600"/>
                <a:gd name="T14" fmla="*/ 10800 w 21600"/>
                <a:gd name="T15" fmla="*/ 5400 h 21600"/>
                <a:gd name="T16" fmla="*/ 10800 w 21600"/>
                <a:gd name="T17" fmla="*/ 0 h 21600"/>
                <a:gd name="T18" fmla="*/ 1000 w 21600"/>
                <a:gd name="T19" fmla="*/ 11800 h 21600"/>
                <a:gd name="T20" fmla="*/ 20600 w 21600"/>
                <a:gd name="T21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21600" y="12800"/>
                  </a:lnTo>
                  <a:lnTo>
                    <a:pt x="128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5400" y="10800"/>
                  </a:lnTo>
                  <a:lnTo>
                    <a:pt x="10800" y="54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836" name="desk2"/>
            <p:cNvSpPr>
              <a:spLocks noEditPoints="1" noChangeArrowheads="1"/>
            </p:cNvSpPr>
            <p:nvPr/>
          </p:nvSpPr>
          <p:spPr bwMode="auto">
            <a:xfrm rot="-932736">
              <a:off x="1927" y="1434"/>
              <a:ext cx="680" cy="771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0 h 21600"/>
                <a:gd name="T4" fmla="*/ 21600 w 21600"/>
                <a:gd name="T5" fmla="*/ 12800 h 21600"/>
                <a:gd name="T6" fmla="*/ 128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10800 h 21600"/>
                <a:gd name="T12" fmla="*/ 5400 w 21600"/>
                <a:gd name="T13" fmla="*/ 10800 h 21600"/>
                <a:gd name="T14" fmla="*/ 10800 w 21600"/>
                <a:gd name="T15" fmla="*/ 5400 h 21600"/>
                <a:gd name="T16" fmla="*/ 10800 w 21600"/>
                <a:gd name="T17" fmla="*/ 0 h 21600"/>
                <a:gd name="T18" fmla="*/ 1000 w 21600"/>
                <a:gd name="T19" fmla="*/ 11800 h 21600"/>
                <a:gd name="T20" fmla="*/ 20600 w 21600"/>
                <a:gd name="T21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21600" y="12800"/>
                  </a:lnTo>
                  <a:lnTo>
                    <a:pt x="128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5400" y="10800"/>
                  </a:lnTo>
                  <a:lnTo>
                    <a:pt x="10800" y="54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837" name="desk2"/>
            <p:cNvSpPr>
              <a:spLocks noEditPoints="1" noChangeArrowheads="1"/>
            </p:cNvSpPr>
            <p:nvPr/>
          </p:nvSpPr>
          <p:spPr bwMode="auto">
            <a:xfrm rot="-932736">
              <a:off x="2608" y="1797"/>
              <a:ext cx="680" cy="771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0 h 21600"/>
                <a:gd name="T4" fmla="*/ 21600 w 21600"/>
                <a:gd name="T5" fmla="*/ 12800 h 21600"/>
                <a:gd name="T6" fmla="*/ 128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10800 h 21600"/>
                <a:gd name="T12" fmla="*/ 5400 w 21600"/>
                <a:gd name="T13" fmla="*/ 10800 h 21600"/>
                <a:gd name="T14" fmla="*/ 10800 w 21600"/>
                <a:gd name="T15" fmla="*/ 5400 h 21600"/>
                <a:gd name="T16" fmla="*/ 10800 w 21600"/>
                <a:gd name="T17" fmla="*/ 0 h 21600"/>
                <a:gd name="T18" fmla="*/ 1000 w 21600"/>
                <a:gd name="T19" fmla="*/ 11800 h 21600"/>
                <a:gd name="T20" fmla="*/ 20600 w 21600"/>
                <a:gd name="T21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21600" y="12800"/>
                  </a:lnTo>
                  <a:lnTo>
                    <a:pt x="128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5400" y="10800"/>
                  </a:lnTo>
                  <a:lnTo>
                    <a:pt x="10800" y="54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838" name="desk2"/>
            <p:cNvSpPr>
              <a:spLocks noEditPoints="1" noChangeArrowheads="1"/>
            </p:cNvSpPr>
            <p:nvPr/>
          </p:nvSpPr>
          <p:spPr bwMode="auto">
            <a:xfrm rot="-932736">
              <a:off x="2608" y="1797"/>
              <a:ext cx="680" cy="771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0 h 21600"/>
                <a:gd name="T4" fmla="*/ 21600 w 21600"/>
                <a:gd name="T5" fmla="*/ 12800 h 21600"/>
                <a:gd name="T6" fmla="*/ 128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10800 h 21600"/>
                <a:gd name="T12" fmla="*/ 5400 w 21600"/>
                <a:gd name="T13" fmla="*/ 10800 h 21600"/>
                <a:gd name="T14" fmla="*/ 10800 w 21600"/>
                <a:gd name="T15" fmla="*/ 5400 h 21600"/>
                <a:gd name="T16" fmla="*/ 10800 w 21600"/>
                <a:gd name="T17" fmla="*/ 0 h 21600"/>
                <a:gd name="T18" fmla="*/ 1000 w 21600"/>
                <a:gd name="T19" fmla="*/ 11800 h 21600"/>
                <a:gd name="T20" fmla="*/ 20600 w 21600"/>
                <a:gd name="T21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21600" y="12800"/>
                  </a:lnTo>
                  <a:lnTo>
                    <a:pt x="128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5400" y="10800"/>
                  </a:lnTo>
                  <a:lnTo>
                    <a:pt x="10800" y="54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839" name="desk2"/>
            <p:cNvSpPr>
              <a:spLocks noEditPoints="1" noChangeArrowheads="1"/>
            </p:cNvSpPr>
            <p:nvPr/>
          </p:nvSpPr>
          <p:spPr bwMode="auto">
            <a:xfrm rot="-932736">
              <a:off x="1927" y="1933"/>
              <a:ext cx="680" cy="771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0 h 21600"/>
                <a:gd name="T4" fmla="*/ 21600 w 21600"/>
                <a:gd name="T5" fmla="*/ 12800 h 21600"/>
                <a:gd name="T6" fmla="*/ 128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10800 h 21600"/>
                <a:gd name="T12" fmla="*/ 5400 w 21600"/>
                <a:gd name="T13" fmla="*/ 10800 h 21600"/>
                <a:gd name="T14" fmla="*/ 10800 w 21600"/>
                <a:gd name="T15" fmla="*/ 5400 h 21600"/>
                <a:gd name="T16" fmla="*/ 10800 w 21600"/>
                <a:gd name="T17" fmla="*/ 0 h 21600"/>
                <a:gd name="T18" fmla="*/ 1000 w 21600"/>
                <a:gd name="T19" fmla="*/ 11800 h 21600"/>
                <a:gd name="T20" fmla="*/ 20600 w 21600"/>
                <a:gd name="T21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21600" y="12800"/>
                  </a:lnTo>
                  <a:lnTo>
                    <a:pt x="128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5400" y="10800"/>
                  </a:lnTo>
                  <a:lnTo>
                    <a:pt x="10800" y="54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840" name="desk2"/>
            <p:cNvSpPr>
              <a:spLocks noEditPoints="1" noChangeArrowheads="1"/>
            </p:cNvSpPr>
            <p:nvPr/>
          </p:nvSpPr>
          <p:spPr bwMode="auto">
            <a:xfrm rot="-932736">
              <a:off x="1927" y="1933"/>
              <a:ext cx="680" cy="771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0 h 21600"/>
                <a:gd name="T4" fmla="*/ 21600 w 21600"/>
                <a:gd name="T5" fmla="*/ 12800 h 21600"/>
                <a:gd name="T6" fmla="*/ 128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10800 h 21600"/>
                <a:gd name="T12" fmla="*/ 5400 w 21600"/>
                <a:gd name="T13" fmla="*/ 10800 h 21600"/>
                <a:gd name="T14" fmla="*/ 10800 w 21600"/>
                <a:gd name="T15" fmla="*/ 5400 h 21600"/>
                <a:gd name="T16" fmla="*/ 10800 w 21600"/>
                <a:gd name="T17" fmla="*/ 0 h 21600"/>
                <a:gd name="T18" fmla="*/ 1000 w 21600"/>
                <a:gd name="T19" fmla="*/ 11800 h 21600"/>
                <a:gd name="T20" fmla="*/ 20600 w 21600"/>
                <a:gd name="T21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21600" y="12800"/>
                  </a:lnTo>
                  <a:lnTo>
                    <a:pt x="128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5400" y="10800"/>
                  </a:lnTo>
                  <a:lnTo>
                    <a:pt x="10800" y="54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841" name="desk2"/>
            <p:cNvSpPr>
              <a:spLocks noEditPoints="1" noChangeArrowheads="1"/>
            </p:cNvSpPr>
            <p:nvPr/>
          </p:nvSpPr>
          <p:spPr bwMode="auto">
            <a:xfrm rot="-932736">
              <a:off x="1292" y="1797"/>
              <a:ext cx="680" cy="771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0 h 21600"/>
                <a:gd name="T4" fmla="*/ 21600 w 21600"/>
                <a:gd name="T5" fmla="*/ 12800 h 21600"/>
                <a:gd name="T6" fmla="*/ 128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10800 h 21600"/>
                <a:gd name="T12" fmla="*/ 5400 w 21600"/>
                <a:gd name="T13" fmla="*/ 10800 h 21600"/>
                <a:gd name="T14" fmla="*/ 10800 w 21600"/>
                <a:gd name="T15" fmla="*/ 5400 h 21600"/>
                <a:gd name="T16" fmla="*/ 10800 w 21600"/>
                <a:gd name="T17" fmla="*/ 0 h 21600"/>
                <a:gd name="T18" fmla="*/ 1000 w 21600"/>
                <a:gd name="T19" fmla="*/ 11800 h 21600"/>
                <a:gd name="T20" fmla="*/ 20600 w 21600"/>
                <a:gd name="T21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21600" y="12800"/>
                  </a:lnTo>
                  <a:lnTo>
                    <a:pt x="128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5400" y="10800"/>
                  </a:lnTo>
                  <a:lnTo>
                    <a:pt x="10800" y="54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2700338" y="3500438"/>
            <a:ext cx="4392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Вода жидкая</a:t>
            </a: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1908175" y="3573463"/>
            <a:ext cx="5759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Вода газообразная</a:t>
            </a:r>
          </a:p>
        </p:txBody>
      </p:sp>
      <p:sp>
        <p:nvSpPr>
          <p:cNvPr id="77848" name="Text Box 24"/>
          <p:cNvSpPr txBox="1">
            <a:spLocks noChangeArrowheads="1"/>
          </p:cNvSpPr>
          <p:nvPr/>
        </p:nvSpPr>
        <p:spPr bwMode="auto">
          <a:xfrm>
            <a:off x="2627313" y="6165850"/>
            <a:ext cx="3816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испарение</a:t>
            </a:r>
            <a:r>
              <a:rPr lang="ru-RU" sz="2800" b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                                                                                               </a:t>
            </a:r>
          </a:p>
        </p:txBody>
      </p:sp>
      <p:sp>
        <p:nvSpPr>
          <p:cNvPr id="77851" name="AutoShape 27"/>
          <p:cNvSpPr>
            <a:spLocks noChangeArrowheads="1"/>
          </p:cNvSpPr>
          <p:nvPr/>
        </p:nvSpPr>
        <p:spPr bwMode="auto">
          <a:xfrm rot="37800000">
            <a:off x="4356100" y="-2043112"/>
            <a:ext cx="720725" cy="5184775"/>
          </a:xfrm>
          <a:prstGeom prst="curvedLeftArrow">
            <a:avLst>
              <a:gd name="adj1" fmla="val 66676"/>
              <a:gd name="adj2" fmla="val 180778"/>
              <a:gd name="adj3" fmla="val 35681"/>
            </a:avLst>
          </a:prstGeom>
          <a:gradFill rotWithShape="1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15845E-7 C -0.00521 -0.00971 -0.00573 -0.01689 -0.01198 -0.02521 C -0.01702 -0.04326 -0.01372 -0.03585 -0.02014 -0.04765 C -0.02292 -0.06107 -0.02275 -0.07472 -0.02622 -0.08744 C -0.02674 -0.09669 -0.02674 -0.10571 -0.02813 -0.11473 C -0.02952 -0.1226 -0.03473 -0.12908 -0.03629 -0.13717 C -0.04011 -0.15799 -0.04393 -0.1765 -0.05816 -0.18968 C -0.0632 -0.20588 -0.07969 -0.22415 -0.08993 -0.2371 C -0.09931 -0.2489 -0.09323 -0.23456 -0.10191 -0.24959 C -0.11233 -0.26718 -0.11788 -0.28938 -0.13195 -0.30187 C -0.13507 -0.31367 -0.1474 -0.3331 -0.15591 -0.33981 C -0.16042 -0.356 -0.15417 -0.3375 -0.16407 -0.35161 C -0.17726 -0.37058 -0.16563 -0.36387 -0.17761 -0.36919 C -0.18299 -0.38862 -0.17518 -0.36687 -0.18577 -0.37913 C -0.18716 -0.38122 -0.18663 -0.38469 -0.18768 -0.38654 C -0.18907 -0.38862 -0.19184 -0.38978 -0.19375 -0.39163 C -0.19861 -0.40018 -0.20313 -0.40597 -0.20973 -0.41175 C -0.23091 -0.45131 -0.28073 -0.44946 -0.31354 -0.45131 C -0.33872 -0.44367 -0.30747 -0.45131 -0.32761 -0.45131 C -0.33056 -0.45131 -0.34202 -0.44761 -0.34549 -0.44668 C -0.35348 -0.43997 -0.36129 -0.43581 -0.36962 -0.4291 C -0.37309 -0.42609 -0.38143 -0.42378 -0.38143 -0.42332 C -0.3915 -0.40597 -0.37639 -0.42979 -0.3974 -0.41175 C -0.40139 -0.40851 -0.40938 -0.4018 -0.40938 -0.40134 C -0.41389 -0.39278 -0.42309 -0.38168 -0.42952 -0.37428 C -0.43299 -0.36132 -0.43351 -0.36618 -0.41736 -0.36919 C -0.41337 -0.36988 -0.40955 -0.37104 -0.40556 -0.3715 C -0.39723 -0.37867 -0.38924 -0.37913 -0.37934 -0.38145 C -0.37483 -0.38469 -0.37049 -0.38862 -0.36563 -0.39163 C -0.36181 -0.39371 -0.35348 -0.39648 -0.35348 -0.39602 C -0.3257 -0.43164 -0.27101 -0.44113 -0.23386 -0.44922 C -0.23125 -0.44853 -0.2283 -0.44761 -0.2257 -0.44668 C -0.2217 -0.44529 -0.21372 -0.44182 -0.21372 -0.44113 C -0.21216 -0.43928 -0.2099 -0.43673 -0.20973 -0.43396 C -0.20764 -0.41545 -0.22743 -0.39533 -0.23993 -0.39163 C -0.24896 -0.38353 -0.25886 -0.38168 -0.26979 -0.37913 C -0.27188 -0.37867 -0.27379 -0.37798 -0.27552 -0.37682 C -0.27743 -0.37543 -0.27934 -0.37312 -0.2816 -0.3715 C -0.28681 -0.36919 -0.29775 -0.36687 -0.29775 -0.36641 C -0.30764 -0.35832 -0.31806 -0.35762 -0.32969 -0.35415 C -0.33872 -0.34675 -0.3507 -0.3442 -0.36163 -0.34166 C -0.36771 -0.33727 -0.37379 -0.33472 -0.37934 -0.32963 C -0.38195 -0.32454 -0.3849 -0.31968 -0.3875 -0.31436 C -0.38976 -0.3102 -0.3915 -0.29933 -0.3915 -0.2991 C -0.39098 -0.29563 -0.39271 -0.28799 -0.38941 -0.28707 C -0.37049 -0.28221 -0.34966 -0.29123 -0.3316 -0.29725 C -0.31302 -0.30326 -0.29948 -0.31668 -0.28351 -0.32963 C -0.27552 -0.33657 -0.26441 -0.33796 -0.25591 -0.34397 C -0.22622 -0.36618 -0.2158 -0.38006 -0.17969 -0.38654 C -0.17691 -0.38561 -0.16979 -0.38237 -0.16806 -0.37913 C -0.16563 -0.37497 -0.16407 -0.36433 -0.16407 -0.36387 C -0.16563 -0.34744 -0.16372 -0.3405 -0.17396 -0.33241 C -0.17466 -0.32963 -0.17396 -0.32616 -0.1757 -0.32454 C -0.179 -0.322 -0.20799 -0.3102 -0.21181 -0.30951 C -0.22431 -0.30766 -0.24983 -0.30419 -0.24983 -0.30396 C -0.27535 -0.29378 -0.30157 -0.28961 -0.3257 -0.27458 C -0.33577 -0.26856 -0.34375 -0.257 -0.35157 -0.24728 C -0.35348 -0.24474 -0.35764 -0.23988 -0.35764 -0.23942 C -0.35955 -0.23178 -0.36285 -0.22346 -0.35764 -0.2149 C -0.35486 -0.2105 -0.34549 -0.20981 -0.34549 -0.20958 C -0.31146 -0.21235 -0.31407 -0.21351 -0.28768 -0.22438 C -0.26545 -0.23386 -0.24636 -0.26185 -0.2217 -0.26949 C -0.21459 -0.2755 -0.20851 -0.27967 -0.19983 -0.28221 C -0.1882 -0.2917 -0.17761 -0.29887 -0.16407 -0.30419 C -0.16163 -0.30581 -0.16025 -0.30858 -0.15799 -0.30951 C -0.15608 -0.3102 -0.13299 -0.31436 -0.13195 -0.31436 C -0.12309 -0.31182 -0.11875 -0.31298 -0.11598 -0.30187 C -0.1165 -0.29632 -0.1165 -0.28984 -0.11788 -0.28476 C -0.11997 -0.2762 -0.12344 -0.27689 -0.12795 -0.27203 C -0.14306 -0.25653 -0.16268 -0.23502 -0.1816 -0.22716 C -0.19983 -0.21004 -0.22084 -0.19778 -0.23993 -0.18205 C -0.24896 -0.17442 -0.26059 -0.16979 -0.26979 -0.16239 C -0.27344 -0.14851 -0.27309 -0.14851 -0.26372 -0.14203 C -0.24288 -0.12815 -0.25903 -0.13578 -0.24566 -0.12977 C -0.23438 -0.13093 -0.22223 -0.12908 -0.21181 -0.13463 C -0.20452 -0.13856 -0.19983 -0.14203 -0.19184 -0.14458 C -0.1842 -0.15059 -0.17622 -0.1536 -0.16806 -0.15707 C -0.16563 -0.15822 -0.16424 -0.16146 -0.16198 -0.16239 C -0.15538 -0.16586 -0.13941 -0.17395 -0.13195 -0.17696 C -0.12205 -0.1765 -0.11181 -0.1765 -0.10191 -0.17442 C -0.09983 -0.17418 -0.09827 -0.17071 -0.09601 -0.16979 C -0.09184 -0.16748 -0.08403 -0.16493 -0.08403 -0.1647 C -0.07049 -0.14804 -0.05608 -0.13347 -0.04393 -0.11473 C -0.03768 -0.10502 -0.03316 -0.08883 -0.03021 -0.07772 C -0.02813 -0.07032 -0.02292 -0.06222 -0.02014 -0.05529 C -0.01528 -0.04326 -0.0132 -0.02799 -0.01007 -0.01527 C -0.00903 -0.00995 -0.01042 -5.15845E-7 -0.00643 -5.15845E-7 C -0.00434 -5.15845E-7 -0.00226 -5.15845E-7 3.05556E-6 -5.15845E-7 Z " pathEditMode="relative" rAng="0" ptsTypes="ffffffffffffffffffffffffffffffffffffffffffffffffffffffffffffffffffffffffffffffffffffffff">
                                      <p:cBhvr>
                                        <p:cTn id="6" dur="3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84987E-6 L -0.31094 -0.367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11111E-6 4.87856E-6 L 0.21267 -0.376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  <p:bldP spid="77842" grpId="0"/>
      <p:bldP spid="77842" grpId="1"/>
      <p:bldP spid="77843" grpId="0"/>
      <p:bldP spid="77843" grpId="1"/>
      <p:bldP spid="77848" grpId="0"/>
      <p:bldP spid="7785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</TotalTime>
  <Words>464</Words>
  <Application>Microsoft Office PowerPoint</Application>
  <PresentationFormat>Экран (4:3)</PresentationFormat>
  <Paragraphs>130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Твердое состояние</vt:lpstr>
      <vt:lpstr>Жидкое состояние</vt:lpstr>
      <vt:lpstr>Газообразное состояние</vt:lpstr>
      <vt:lpstr>Слайд 9</vt:lpstr>
      <vt:lpstr>Слайд 10</vt:lpstr>
      <vt:lpstr>Слайд 11</vt:lpstr>
      <vt:lpstr>Слайд 12</vt:lpstr>
      <vt:lpstr>Слайд 13</vt:lpstr>
      <vt:lpstr>Круговорот воды в природе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Спасибо за внимание!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16</cp:revision>
  <dcterms:created xsi:type="dcterms:W3CDTF">2014-08-24T18:29:07Z</dcterms:created>
  <dcterms:modified xsi:type="dcterms:W3CDTF">2014-08-27T19:30:16Z</dcterms:modified>
</cp:coreProperties>
</file>